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77" r:id="rId6"/>
    <p:sldId id="278" r:id="rId7"/>
    <p:sldId id="279" r:id="rId8"/>
    <p:sldId id="280" r:id="rId9"/>
    <p:sldId id="281" r:id="rId10"/>
    <p:sldId id="282" r:id="rId11"/>
    <p:sldId id="311" r:id="rId12"/>
    <p:sldId id="284" r:id="rId13"/>
    <p:sldId id="285" r:id="rId14"/>
    <p:sldId id="286" r:id="rId15"/>
    <p:sldId id="287" r:id="rId16"/>
    <p:sldId id="317" r:id="rId17"/>
    <p:sldId id="315" r:id="rId18"/>
    <p:sldId id="292" r:id="rId19"/>
    <p:sldId id="295" r:id="rId20"/>
    <p:sldId id="301" r:id="rId21"/>
    <p:sldId id="302" r:id="rId22"/>
    <p:sldId id="303" r:id="rId23"/>
    <p:sldId id="304" r:id="rId24"/>
    <p:sldId id="306" r:id="rId25"/>
    <p:sldId id="307" r:id="rId26"/>
    <p:sldId id="308" r:id="rId27"/>
    <p:sldId id="309" r:id="rId28"/>
    <p:sldId id="310" r:id="rId2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346" autoAdjust="0"/>
  </p:normalViewPr>
  <p:slideViewPr>
    <p:cSldViewPr>
      <p:cViewPr varScale="1">
        <p:scale>
          <a:sx n="76" d="100"/>
          <a:sy n="76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04.04.2023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24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374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04.04.2023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04.04.2023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04.04.2023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04.04.2023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04.04.2023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04.04.2023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04.04.2023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04.04.2023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04.04.2023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04.04.2023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455440"/>
          </a:xfrm>
        </p:spPr>
        <p:txBody>
          <a:bodyPr rtlCol="0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Open </a:t>
            </a:r>
            <a:r>
              <a:rPr lang="en-US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lesson in elementary </a:t>
            </a:r>
            <a:r>
              <a:rPr lang="en-US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school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1544" y="3212976"/>
            <a:ext cx="9073008" cy="2520280"/>
          </a:xfrm>
        </p:spPr>
        <p:txBody>
          <a:bodyPr rtlCol="0">
            <a:normAutofit fontScale="92500" lnSpcReduction="10000"/>
          </a:bodyPr>
          <a:lstStyle/>
          <a:p>
            <a:pPr algn="r" rtl="0"/>
            <a:r>
              <a:rPr lang="en-US" dirty="0" smtClean="0">
                <a:latin typeface="Arial Rounded MT Bold" panose="020F0704030504030204" pitchFamily="34" charset="0"/>
              </a:rPr>
              <a:t>Spotlight 3</a:t>
            </a:r>
          </a:p>
          <a:p>
            <a:pPr algn="r" rtl="0"/>
            <a:r>
              <a:rPr lang="en-US" dirty="0" smtClean="0">
                <a:latin typeface="Arial Rounded MT Bold" panose="020F0704030504030204" pitchFamily="34" charset="0"/>
              </a:rPr>
              <a:t>Teacher: </a:t>
            </a:r>
            <a:r>
              <a:rPr lang="en-US" dirty="0" err="1" smtClean="0">
                <a:latin typeface="Arial Rounded MT Bold" panose="020F0704030504030204" pitchFamily="34" charset="0"/>
              </a:rPr>
              <a:t>Tikhonova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</a:p>
          <a:p>
            <a:pPr algn="r" rtl="0"/>
            <a:r>
              <a:rPr lang="en-US" dirty="0" smtClean="0">
                <a:latin typeface="Arial Rounded MT Bold" panose="020F0704030504030204" pitchFamily="34" charset="0"/>
              </a:rPr>
              <a:t>Natalya </a:t>
            </a:r>
            <a:r>
              <a:rPr lang="en-US" dirty="0" err="1" smtClean="0">
                <a:latin typeface="Arial Rounded MT Bold" panose="020F0704030504030204" pitchFamily="34" charset="0"/>
              </a:rPr>
              <a:t>Vladimirovna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r" rtl="0"/>
            <a:endParaRPr lang="en-US" dirty="0">
              <a:latin typeface="Arial Rounded MT Bold" panose="020F0704030504030204" pitchFamily="34" charset="0"/>
            </a:endParaRPr>
          </a:p>
          <a:p>
            <a:pPr algn="r" rtl="0"/>
            <a:endParaRPr lang="en-US" dirty="0" smtClean="0">
              <a:latin typeface="Arial Rounded MT Bold" panose="020F0704030504030204" pitchFamily="34" charset="0"/>
            </a:endParaRPr>
          </a:p>
          <a:p>
            <a:pPr algn="ctr" rtl="0"/>
            <a:r>
              <a:rPr lang="en-US" dirty="0" smtClean="0">
                <a:latin typeface="Arial Rounded MT Bold" panose="020F0704030504030204" pitchFamily="34" charset="0"/>
              </a:rPr>
              <a:t>Cheboksary,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In the Park</a:t>
            </a:r>
            <a:endParaRPr lang="ru-RU" sz="4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Fly a kite</a:t>
            </a:r>
            <a:endParaRPr lang="ru-RU" sz="40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609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Play basketball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604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In the Park</a:t>
            </a:r>
            <a:endParaRPr lang="ru-RU" sz="4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Play soccer</a:t>
            </a:r>
            <a:endParaRPr lang="ru-RU" sz="40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Ride a bike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954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In the Park</a:t>
            </a:r>
            <a:endParaRPr lang="ru-RU" sz="4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sleep</a:t>
            </a:r>
            <a:endParaRPr lang="ru-RU" sz="40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Wear a mac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193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432902"/>
            <a:ext cx="3895682" cy="803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048504"/>
            <a:ext cx="9144000" cy="468475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Drink </a:t>
            </a:r>
            <a:r>
              <a:rPr lang="en-US" sz="3200" dirty="0" smtClean="0"/>
              <a:t>Coke </a:t>
            </a:r>
            <a:r>
              <a:rPr lang="ru-RU" sz="3200" dirty="0" smtClean="0"/>
              <a:t>- пить колу</a:t>
            </a:r>
            <a:endParaRPr lang="ru-RU" sz="3200" dirty="0"/>
          </a:p>
          <a:p>
            <a:r>
              <a:rPr lang="en-US" sz="3200" dirty="0"/>
              <a:t>Eat a hot </a:t>
            </a:r>
            <a:r>
              <a:rPr lang="en-US" sz="3200" dirty="0" smtClean="0"/>
              <a:t>dog</a:t>
            </a:r>
            <a:r>
              <a:rPr lang="ru-RU" sz="3200" dirty="0" smtClean="0"/>
              <a:t> – есть </a:t>
            </a:r>
            <a:r>
              <a:rPr lang="ru-RU" sz="3200" dirty="0" smtClean="0"/>
              <a:t>сосиску в тесте</a:t>
            </a:r>
            <a:endParaRPr lang="en-US" sz="3200" dirty="0" smtClean="0"/>
          </a:p>
          <a:p>
            <a:r>
              <a:rPr lang="en-US" sz="3200" dirty="0"/>
              <a:t>Fly a </a:t>
            </a:r>
            <a:r>
              <a:rPr lang="en-US" sz="3200" dirty="0" smtClean="0"/>
              <a:t>kite</a:t>
            </a:r>
            <a:r>
              <a:rPr lang="ru-RU" sz="3200" dirty="0" smtClean="0"/>
              <a:t> –запускать воздушного змея</a:t>
            </a:r>
            <a:endParaRPr lang="en-US" sz="3200" dirty="0" smtClean="0"/>
          </a:p>
          <a:p>
            <a:r>
              <a:rPr lang="en-US" sz="3200" dirty="0"/>
              <a:t>Play </a:t>
            </a:r>
            <a:r>
              <a:rPr lang="en-US" sz="3200" dirty="0" smtClean="0"/>
              <a:t>basketball</a:t>
            </a:r>
            <a:r>
              <a:rPr lang="ru-RU" sz="3200" dirty="0" smtClean="0"/>
              <a:t> – играть в баскетбол</a:t>
            </a:r>
            <a:endParaRPr lang="en-US" sz="3200" dirty="0" smtClean="0"/>
          </a:p>
          <a:p>
            <a:r>
              <a:rPr lang="en-US" sz="3200" dirty="0"/>
              <a:t>Play </a:t>
            </a:r>
            <a:r>
              <a:rPr lang="en-US" sz="3200" dirty="0" smtClean="0"/>
              <a:t>soccer</a:t>
            </a:r>
            <a:r>
              <a:rPr lang="ru-RU" sz="3200" dirty="0" smtClean="0"/>
              <a:t> - играть в футбол</a:t>
            </a:r>
            <a:endParaRPr lang="en-US" sz="3200" dirty="0" smtClean="0"/>
          </a:p>
          <a:p>
            <a:r>
              <a:rPr lang="en-US" sz="3200" dirty="0"/>
              <a:t>Ride a </a:t>
            </a:r>
            <a:r>
              <a:rPr lang="en-US" sz="3200" dirty="0" smtClean="0"/>
              <a:t>bike</a:t>
            </a:r>
            <a:r>
              <a:rPr lang="ru-RU" sz="3200" dirty="0" smtClean="0"/>
              <a:t> – кататься на велосипеде</a:t>
            </a:r>
            <a:endParaRPr lang="en-US" sz="3200" dirty="0" smtClean="0"/>
          </a:p>
          <a:p>
            <a:r>
              <a:rPr lang="en-US" sz="3200" dirty="0" smtClean="0"/>
              <a:t>Sleep</a:t>
            </a:r>
            <a:r>
              <a:rPr lang="ru-RU" sz="3200" dirty="0" smtClean="0"/>
              <a:t> – спать </a:t>
            </a:r>
            <a:endParaRPr lang="en-US" sz="3200" dirty="0" smtClean="0"/>
          </a:p>
          <a:p>
            <a:r>
              <a:rPr lang="en-US" sz="3200" dirty="0"/>
              <a:t>Wear a </a:t>
            </a:r>
            <a:r>
              <a:rPr lang="en-US" sz="3200" dirty="0" smtClean="0"/>
              <a:t>mac</a:t>
            </a:r>
            <a:r>
              <a:rPr lang="ru-RU" sz="3200" dirty="0" smtClean="0"/>
              <a:t> –надевать / носить плащ</a:t>
            </a:r>
            <a:endParaRPr lang="ru-RU" sz="32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6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In the Park</a:t>
            </a:r>
            <a:b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en-US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Ex.B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. p.95,ex.1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595437"/>
            <a:ext cx="7848872" cy="45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In the Park 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WB p.56.ex.1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536" y="1447800"/>
            <a:ext cx="7560839" cy="47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736" y="54710"/>
            <a:ext cx="4389500" cy="1774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Listening</a:t>
            </a:r>
          </a:p>
          <a:p>
            <a:pPr algn="ctr"/>
            <a:endParaRPr lang="en-US" sz="4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Надо поставить запись</a:t>
            </a:r>
            <a:endParaRPr lang="ru-RU" sz="48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5" name="Track No1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7090" y="1585119"/>
            <a:ext cx="487363" cy="4873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98" y="1447800"/>
            <a:ext cx="7956378" cy="486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88640"/>
            <a:ext cx="4752528" cy="1259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68761"/>
            <a:ext cx="5833864" cy="18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3068960"/>
            <a:ext cx="619125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In the Park</a:t>
            </a:r>
            <a:b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SB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.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p.110,ex.2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447800"/>
            <a:ext cx="8850188" cy="49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6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9829800" cy="10081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In the Park</a:t>
            </a:r>
            <a:b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W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B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.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p.57,ex.3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1196752"/>
            <a:ext cx="7776863" cy="57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What picture is missing?</a:t>
            </a:r>
            <a:endParaRPr lang="ru-RU" sz="3600" dirty="0">
              <a:latin typeface="+mn-lt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2" b="12372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3" b="11553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440564"/>
            <a:ext cx="3096344" cy="1924540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3" b="21463"/>
          <a:stretch>
            <a:fillRect/>
          </a:stretch>
        </p:blipFill>
        <p:spPr>
          <a:xfrm>
            <a:off x="839416" y="4581128"/>
            <a:ext cx="3168352" cy="1944216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33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9829800" cy="105273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In the Park</a:t>
            </a:r>
            <a:b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SB.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p.111,ex.3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052736"/>
            <a:ext cx="8743950" cy="56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In the Park</a:t>
            </a:r>
            <a:b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SB.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p.111,ex.</a:t>
            </a:r>
            <a:r>
              <a:rPr lang="ru-RU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5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Are you  + V-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ing</a:t>
            </a:r>
            <a:r>
              <a:rPr lang="en-US" sz="3600" dirty="0" smtClean="0">
                <a:latin typeface="Arial Rounded MT Bold" panose="020F0704030504030204" pitchFamily="34" charset="0"/>
              </a:rPr>
              <a:t> +…?</a:t>
            </a:r>
            <a:endParaRPr lang="en-US" sz="3600" dirty="0">
              <a:latin typeface="Arial Rounded MT Bold" panose="020F0704030504030204" pitchFamily="34" charset="0"/>
            </a:endParaRP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No, I am not.  Yes, I am.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481137"/>
            <a:ext cx="5905871" cy="45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87937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End of the lesson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1484784"/>
            <a:ext cx="5486400" cy="2808312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Have you learnt </a:t>
            </a:r>
            <a:r>
              <a:rPr lang="en-US" sz="3600" dirty="0">
                <a:latin typeface="Arial Rounded MT Bold" panose="020F0704030504030204" pitchFamily="34" charset="0"/>
              </a:rPr>
              <a:t>anything new in the </a:t>
            </a:r>
            <a:r>
              <a:rPr lang="en-US" sz="3600" dirty="0" smtClean="0">
                <a:latin typeface="Arial Rounded MT Bold" panose="020F0704030504030204" pitchFamily="34" charset="0"/>
              </a:rPr>
              <a:t>lesson?</a:t>
            </a: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Can </a:t>
            </a:r>
            <a:r>
              <a:rPr lang="en-US" sz="3600" dirty="0">
                <a:latin typeface="Arial Rounded MT Bold" panose="020F0704030504030204" pitchFamily="34" charset="0"/>
              </a:rPr>
              <a:t>you 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latin typeface="Arial Rounded MT Bold" panose="020F0704030504030204" pitchFamily="34" charset="0"/>
              </a:rPr>
              <a:t>talk about the actions that are happening </a:t>
            </a:r>
            <a:r>
              <a:rPr lang="en-US" sz="3600" dirty="0" smtClean="0">
                <a:latin typeface="Arial Rounded MT Bold" panose="020F0704030504030204" pitchFamily="34" charset="0"/>
              </a:rPr>
              <a:t>now?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30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87937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Home work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4000" dirty="0" smtClean="0">
                <a:latin typeface="Arial Rounded MT Bold" panose="020F0704030504030204" pitchFamily="34" charset="0"/>
              </a:rPr>
              <a:t>- draw</a:t>
            </a:r>
          </a:p>
          <a:p>
            <a:pPr algn="just"/>
            <a:r>
              <a:rPr lang="en-US" sz="4000" dirty="0" smtClean="0">
                <a:latin typeface="Arial Rounded MT Bold" panose="020F0704030504030204" pitchFamily="34" charset="0"/>
              </a:rPr>
              <a:t>- describe </a:t>
            </a:r>
            <a:r>
              <a:rPr lang="en-US" sz="4000" dirty="0">
                <a:latin typeface="Arial Rounded MT Bold" panose="020F0704030504030204" pitchFamily="34" charset="0"/>
              </a:rPr>
              <a:t>in </a:t>
            </a:r>
            <a:r>
              <a:rPr lang="en-US" sz="4000" dirty="0" smtClean="0">
                <a:latin typeface="Arial Rounded MT Bold" panose="020F0704030504030204" pitchFamily="34" charset="0"/>
              </a:rPr>
              <a:t>writing</a:t>
            </a:r>
            <a:endParaRPr lang="ru-RU" sz="4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2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017440" cy="10826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- draw</a:t>
            </a:r>
            <a:b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-describe</a:t>
            </a:r>
            <a:b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in writing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188640"/>
            <a:ext cx="622935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6021288"/>
            <a:ext cx="8115419" cy="64807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R</a:t>
            </a:r>
            <a:r>
              <a:rPr lang="en-US" sz="4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eflection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839416" y="5177278"/>
            <a:ext cx="3566160" cy="84401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</a:t>
            </a:r>
            <a:r>
              <a:rPr lang="en-US" sz="2800" dirty="0" smtClean="0"/>
              <a:t>verything </a:t>
            </a:r>
            <a:r>
              <a:rPr lang="en-US" sz="2800" dirty="0"/>
              <a:t>is clear, interesting</a:t>
            </a:r>
            <a:endParaRPr lang="ru-RU" sz="28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14383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Understood, but not all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81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What picture is missing?</a:t>
            </a:r>
            <a:endParaRPr lang="ru-RU" sz="3600" dirty="0">
              <a:latin typeface="+mn-lt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1" b="12421"/>
          <a:stretch>
            <a:fillRect/>
          </a:stretch>
        </p:blipFill>
        <p:spPr>
          <a:xfrm>
            <a:off x="4223792" y="260648"/>
            <a:ext cx="5112568" cy="3024335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 b="11620"/>
          <a:stretch>
            <a:fillRect/>
          </a:stretch>
        </p:blipFill>
        <p:spPr>
          <a:xfrm>
            <a:off x="767408" y="2538888"/>
            <a:ext cx="3240359" cy="1798640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3" b="21463"/>
          <a:stretch>
            <a:fillRect/>
          </a:stretch>
        </p:blipFill>
        <p:spPr>
          <a:xfrm>
            <a:off x="839416" y="4581128"/>
            <a:ext cx="3096344" cy="1944216"/>
          </a:xfrm>
        </p:spPr>
      </p:pic>
      <p:sp>
        <p:nvSpPr>
          <p:cNvPr id="7" name="Рисунок 6"/>
          <p:cNvSpPr>
            <a:spLocks noGrp="1"/>
          </p:cNvSpPr>
          <p:nvPr>
            <p:ph type="pic" sz="quarter" idx="18"/>
          </p:nvPr>
        </p:nvSpPr>
        <p:spPr>
          <a:xfrm>
            <a:off x="4424435" y="3573016"/>
            <a:ext cx="4748594" cy="2677481"/>
          </a:xfrm>
        </p:spPr>
      </p:sp>
      <p:sp>
        <p:nvSpPr>
          <p:cNvPr id="12" name="TextBox 11"/>
          <p:cNvSpPr txBox="1"/>
          <p:nvPr/>
        </p:nvSpPr>
        <p:spPr>
          <a:xfrm>
            <a:off x="5663952" y="4077072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70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32656"/>
            <a:ext cx="2323256" cy="201622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What picture is missing?</a:t>
            </a:r>
            <a:endParaRPr lang="ru-RU" sz="3600" dirty="0">
              <a:latin typeface="+mn-lt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6" b="12486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r="1231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3" b="21463"/>
          <a:stretch>
            <a:fillRect/>
          </a:stretch>
        </p:blipFill>
        <p:spPr/>
      </p:pic>
      <p:sp>
        <p:nvSpPr>
          <p:cNvPr id="7" name="Рисунок 6"/>
          <p:cNvSpPr>
            <a:spLocks noGrp="1"/>
          </p:cNvSpPr>
          <p:nvPr>
            <p:ph type="pic" sz="quarter" idx="18"/>
          </p:nvPr>
        </p:nvSpPr>
        <p:spPr>
          <a:xfrm>
            <a:off x="4404678" y="3573016"/>
            <a:ext cx="4748594" cy="2677481"/>
          </a:xfrm>
        </p:spPr>
      </p:sp>
      <p:sp>
        <p:nvSpPr>
          <p:cNvPr id="8" name="TextBox 7"/>
          <p:cNvSpPr txBox="1"/>
          <p:nvPr/>
        </p:nvSpPr>
        <p:spPr>
          <a:xfrm>
            <a:off x="4834759" y="3957115"/>
            <a:ext cx="3888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 smtClean="0"/>
              <a:t>?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14979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picture is missing?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4424435" y="365126"/>
            <a:ext cx="4748594" cy="2677481"/>
          </a:xfrm>
        </p:spPr>
      </p:sp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r="1231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 b="11620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45" y="3619782"/>
            <a:ext cx="3569974" cy="2677481"/>
          </a:xfrm>
        </p:spPr>
      </p:pic>
      <p:sp>
        <p:nvSpPr>
          <p:cNvPr id="12" name="TextBox 11"/>
          <p:cNvSpPr txBox="1"/>
          <p:nvPr/>
        </p:nvSpPr>
        <p:spPr>
          <a:xfrm>
            <a:off x="5178552" y="1332061"/>
            <a:ext cx="32403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0" dirty="0" smtClean="0"/>
              <a:t>?</a:t>
            </a:r>
            <a:endParaRPr lang="ru-RU" sz="12500" dirty="0"/>
          </a:p>
        </p:txBody>
      </p:sp>
    </p:spTree>
    <p:extLst>
      <p:ext uri="{BB962C8B-B14F-4D97-AF65-F5344CB8AC3E}">
        <p14:creationId xmlns:p14="http://schemas.microsoft.com/office/powerpoint/2010/main" val="26244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What picture is missing?</a:t>
            </a:r>
            <a:endParaRPr lang="ru-RU" sz="3600" dirty="0">
              <a:latin typeface="+mn-l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 b="11620"/>
          <a:stretch>
            <a:fillRect/>
          </a:stretch>
        </p:blipFill>
        <p:spPr>
          <a:xfrm>
            <a:off x="695400" y="260648"/>
            <a:ext cx="3224664" cy="2016224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 b="11620"/>
          <a:stretch>
            <a:fillRect/>
          </a:stretch>
        </p:blipFill>
        <p:spPr>
          <a:xfrm>
            <a:off x="767408" y="2420888"/>
            <a:ext cx="3152656" cy="1944216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3" b="11553"/>
          <a:stretch>
            <a:fillRect/>
          </a:stretch>
        </p:blipFill>
        <p:spPr>
          <a:xfrm>
            <a:off x="767408" y="4581128"/>
            <a:ext cx="3240360" cy="2088232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r="135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5015880" y="1012299"/>
            <a:ext cx="33843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0" dirty="0" smtClean="0"/>
              <a:t>?</a:t>
            </a:r>
            <a:endParaRPr lang="ru-RU" sz="13500" dirty="0"/>
          </a:p>
        </p:txBody>
      </p:sp>
    </p:spTree>
    <p:extLst>
      <p:ext uri="{BB962C8B-B14F-4D97-AF65-F5344CB8AC3E}">
        <p14:creationId xmlns:p14="http://schemas.microsoft.com/office/powerpoint/2010/main" val="38346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What picture is missing?</a:t>
            </a:r>
            <a:endParaRPr lang="ru-RU" sz="3600" dirty="0">
              <a:latin typeface="+mn-l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4424435" y="476672"/>
            <a:ext cx="4748594" cy="2677481"/>
          </a:xfrm>
        </p:spPr>
      </p:sp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 b="11620"/>
          <a:stretch>
            <a:fillRect/>
          </a:stretch>
        </p:blipFill>
        <p:spPr>
          <a:xfrm>
            <a:off x="1013022" y="2631870"/>
            <a:ext cx="2752545" cy="1733234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r="1231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8" b="12398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5879976" y="1196752"/>
            <a:ext cx="15841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0" dirty="0" smtClean="0"/>
              <a:t>?</a:t>
            </a:r>
            <a:endParaRPr lang="ru-RU" sz="12500" dirty="0"/>
          </a:p>
        </p:txBody>
      </p:sp>
    </p:spTree>
    <p:extLst>
      <p:ext uri="{BB962C8B-B14F-4D97-AF65-F5344CB8AC3E}">
        <p14:creationId xmlns:p14="http://schemas.microsoft.com/office/powerpoint/2010/main" val="18229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6343600" cy="131142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In the 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Park</a:t>
            </a:r>
            <a:r>
              <a:rPr lang="ru-RU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14а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N</a:t>
            </a:r>
            <a:r>
              <a:rPr lang="en-US" sz="4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ew </a:t>
            </a:r>
            <a:r>
              <a:rPr lang="en-US" sz="4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vocabulary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 the Park</a:t>
            </a:r>
            <a:endParaRPr lang="ru-RU" sz="4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0" r="2272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Drink Coke</a:t>
            </a:r>
            <a:endParaRPr lang="ru-RU" sz="40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>
          <a:xfrm>
            <a:off x="5530568" y="1113022"/>
            <a:ext cx="3733784" cy="3750319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Eat a hot dog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757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www.w3.org/XML/1998/namespace"/>
    <ds:schemaRef ds:uri="http://purl.org/dc/dcmitype/"/>
    <ds:schemaRef ds:uri="a4f35948-e619-41b3-aa29-22878b09cfd2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0262f94-9f35-4ac3-9a90-690165a166b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с детьми на школьном дворе, альбом (широкоэкранный формат)</Template>
  <TotalTime>631</TotalTime>
  <Words>256</Words>
  <Application>Microsoft Office PowerPoint</Application>
  <PresentationFormat>Широкоэкранный</PresentationFormat>
  <Paragraphs>68</Paragraphs>
  <Slides>25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Arial Rounded MT Bold</vt:lpstr>
      <vt:lpstr>Times New Roman</vt:lpstr>
      <vt:lpstr>Дети-друзья 16 х 9</vt:lpstr>
      <vt:lpstr>Open lesson in elementary school</vt:lpstr>
      <vt:lpstr>What picture is missing?</vt:lpstr>
      <vt:lpstr>What picture is missing?</vt:lpstr>
      <vt:lpstr>What picture is missing?</vt:lpstr>
      <vt:lpstr>What picture is missing?</vt:lpstr>
      <vt:lpstr>What picture is missing?</vt:lpstr>
      <vt:lpstr>What picture is missing?</vt:lpstr>
      <vt:lpstr>In the Park 14а</vt:lpstr>
      <vt:lpstr>In the Park</vt:lpstr>
      <vt:lpstr>In the Park</vt:lpstr>
      <vt:lpstr>In the Park</vt:lpstr>
      <vt:lpstr>In the Park</vt:lpstr>
      <vt:lpstr>Презентация PowerPoint</vt:lpstr>
      <vt:lpstr>In the Park Ex.B. p.95,ex.1</vt:lpstr>
      <vt:lpstr>In the Park  WB p.56.ex.1</vt:lpstr>
      <vt:lpstr>Презентация PowerPoint</vt:lpstr>
      <vt:lpstr>Презентация PowerPoint</vt:lpstr>
      <vt:lpstr>In the Park SB. p.110,ex.2</vt:lpstr>
      <vt:lpstr>In the Park WB. p.57,ex.3</vt:lpstr>
      <vt:lpstr>In the Park SB. p.111,ex.3</vt:lpstr>
      <vt:lpstr>In the Park SB. p.111,ex.5</vt:lpstr>
      <vt:lpstr>End of the lesson</vt:lpstr>
      <vt:lpstr>Home work</vt:lpstr>
      <vt:lpstr>- draw -describe  in writing</vt:lpstr>
      <vt:lpstr>Reflection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Home-PC</dc:creator>
  <cp:keywords/>
  <cp:lastModifiedBy>Home-PC</cp:lastModifiedBy>
  <cp:revision>65</cp:revision>
  <dcterms:created xsi:type="dcterms:W3CDTF">2023-04-02T10:21:53Z</dcterms:created>
  <dcterms:modified xsi:type="dcterms:W3CDTF">2023-04-04T19:56:55Z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