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1" r:id="rId5"/>
    <p:sldId id="260" r:id="rId6"/>
    <p:sldId id="265" r:id="rId7"/>
    <p:sldId id="263" r:id="rId8"/>
    <p:sldId id="266" r:id="rId9"/>
    <p:sldId id="262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54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34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82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8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51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7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3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04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7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6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4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F3BC5-B27D-4ACB-A5C8-D916449926A2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568D-E746-4E99-9270-F8E2E4434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2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81891"/>
            <a:ext cx="9144000" cy="2119745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Фестиваль педагогических инноваций педагогических работников</a:t>
            </a:r>
            <a:br>
              <a:rPr lang="ru-RU" sz="2200" dirty="0" smtClean="0"/>
            </a:br>
            <a:r>
              <a:rPr lang="ru-RU" sz="2200" dirty="0" smtClean="0"/>
              <a:t> города </a:t>
            </a:r>
            <a:r>
              <a:rPr lang="ru-RU" sz="2200" dirty="0"/>
              <a:t>Чебоксары</a:t>
            </a:r>
            <a:br>
              <a:rPr lang="ru-RU" sz="2200" dirty="0"/>
            </a:br>
            <a:r>
              <a:rPr lang="ru-RU" sz="2200" dirty="0"/>
              <a:t>«Современное образование: новые требования, новые возможности и актуальные направления»</a:t>
            </a:r>
            <a:br>
              <a:rPr lang="ru-RU" sz="2200" dirty="0"/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876204"/>
            <a:ext cx="9144000" cy="292608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«Ч</a:t>
            </a:r>
            <a:r>
              <a:rPr lang="en-US" dirty="0"/>
              <a:t>ă</a:t>
            </a:r>
            <a:r>
              <a:rPr lang="ru-RU" dirty="0"/>
              <a:t>ваш </a:t>
            </a:r>
            <a:r>
              <a:rPr lang="ru-RU" dirty="0" err="1"/>
              <a:t>ачи</a:t>
            </a:r>
            <a:r>
              <a:rPr lang="ru-RU" dirty="0"/>
              <a:t> ч</a:t>
            </a:r>
            <a:r>
              <a:rPr lang="en-US" dirty="0"/>
              <a:t>ă</a:t>
            </a:r>
            <a:r>
              <a:rPr lang="ru-RU" dirty="0" err="1"/>
              <a:t>вашах</a:t>
            </a:r>
            <a:r>
              <a:rPr lang="ru-RU" dirty="0"/>
              <a:t>»</a:t>
            </a:r>
            <a:br>
              <a:rPr lang="ru-RU" dirty="0"/>
            </a:br>
            <a:r>
              <a:rPr lang="en-US" dirty="0"/>
              <a:t>VII </a:t>
            </a:r>
            <a:r>
              <a:rPr lang="ru-RU" dirty="0"/>
              <a:t>республиканский фестиваль</a:t>
            </a:r>
            <a:endParaRPr lang="ru-RU" dirty="0"/>
          </a:p>
          <a:p>
            <a:pPr algn="r"/>
            <a:r>
              <a:rPr lang="ru-RU" sz="1900" dirty="0"/>
              <a:t>Учитель:</a:t>
            </a:r>
          </a:p>
          <a:p>
            <a:pPr algn="r"/>
            <a:r>
              <a:rPr lang="ru-RU" sz="1900" dirty="0"/>
              <a:t> английского языка</a:t>
            </a:r>
          </a:p>
          <a:p>
            <a:pPr algn="r"/>
            <a:r>
              <a:rPr lang="ru-RU" sz="1900" dirty="0"/>
              <a:t> МАОУ  «СОШ №1» г.Чебоксары</a:t>
            </a:r>
          </a:p>
          <a:p>
            <a:pPr algn="r"/>
            <a:r>
              <a:rPr lang="ru-RU" sz="1900" dirty="0"/>
              <a:t>Тихонова Наталья Владимировна</a:t>
            </a:r>
          </a:p>
          <a:p>
            <a:pPr algn="r"/>
            <a:r>
              <a:rPr lang="ru-RU" sz="1900" dirty="0"/>
              <a:t>Платонова Алина Вячеславовна</a:t>
            </a:r>
          </a:p>
          <a:p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16 августа 2023г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9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Встреча, знакомство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505075"/>
            <a:ext cx="2763441" cy="3684588"/>
          </a:xfrm>
        </p:spPr>
      </p:pic>
    </p:spTree>
    <p:extLst>
      <p:ext uri="{BB962C8B-B14F-4D97-AF65-F5344CB8AC3E}">
        <p14:creationId xmlns:p14="http://schemas.microsoft.com/office/powerpoint/2010/main" val="36399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с друзьями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810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4" y="1825625"/>
            <a:ext cx="2900892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5922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Общее фото. </a:t>
            </a:r>
            <a:r>
              <a:rPr lang="ru-RU" dirty="0"/>
              <a:t>Н</a:t>
            </a:r>
            <a:r>
              <a:rPr lang="ru-RU" dirty="0" smtClean="0"/>
              <a:t>аграждение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5" y="1825625"/>
            <a:ext cx="7288310" cy="4351338"/>
          </a:xfrm>
        </p:spPr>
      </p:pic>
    </p:spTree>
    <p:extLst>
      <p:ext uri="{BB962C8B-B14F-4D97-AF65-F5344CB8AC3E}">
        <p14:creationId xmlns:p14="http://schemas.microsoft.com/office/powerpoint/2010/main" val="33353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Хоровод.Открытие</a:t>
            </a:r>
            <a:r>
              <a:rPr lang="ru-RU" dirty="0" smtClean="0"/>
              <a:t> фестиваля.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7816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Хоровод «</a:t>
            </a:r>
            <a:r>
              <a:rPr lang="ru-RU" dirty="0" err="1" smtClean="0"/>
              <a:t>Хур</a:t>
            </a:r>
            <a:r>
              <a:rPr lang="en-US" dirty="0" smtClean="0"/>
              <a:t>ă</a:t>
            </a:r>
            <a:r>
              <a:rPr lang="ru-RU" dirty="0" smtClean="0"/>
              <a:t>н </a:t>
            </a:r>
            <a:r>
              <a:rPr lang="en-US" dirty="0" smtClean="0"/>
              <a:t>ç</a:t>
            </a:r>
            <a:r>
              <a:rPr lang="ru-RU" dirty="0" err="1" smtClean="0"/>
              <a:t>ул</a:t>
            </a:r>
            <a:r>
              <a:rPr lang="en-US" dirty="0" smtClean="0"/>
              <a:t>ç</a:t>
            </a:r>
            <a:r>
              <a:rPr lang="ru-RU" dirty="0" smtClean="0"/>
              <a:t>и»</a:t>
            </a:r>
            <a:endParaRPr lang="ru-RU" dirty="0"/>
          </a:p>
        </p:txBody>
      </p:sp>
      <p:pic>
        <p:nvPicPr>
          <p:cNvPr id="4" name="ЧАЧ Тихонова НВ Видеофрагмент Открытия фестивал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955" y="1825625"/>
            <a:ext cx="4171406" cy="4351338"/>
          </a:xfrm>
        </p:spPr>
      </p:pic>
    </p:spTree>
    <p:extLst>
      <p:ext uri="{BB962C8B-B14F-4D97-AF65-F5344CB8AC3E}">
        <p14:creationId xmlns:p14="http://schemas.microsoft.com/office/powerpoint/2010/main" val="367790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Фрагмент открытого урока</a:t>
            </a:r>
            <a:br>
              <a:rPr lang="ru-RU" dirty="0" smtClean="0"/>
            </a:br>
            <a:r>
              <a:rPr lang="ru-RU" dirty="0" smtClean="0"/>
              <a:t>учителя Тихоновой Н.В.</a:t>
            </a:r>
            <a:br>
              <a:rPr lang="ru-RU" dirty="0" smtClean="0"/>
            </a:br>
            <a:r>
              <a:rPr lang="ru-RU" sz="3100" b="1" dirty="0" smtClean="0"/>
              <a:t>Определение темы урока</a:t>
            </a:r>
            <a:endParaRPr lang="ru-RU" sz="31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862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52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Видеофрагмент открытого урока </a:t>
            </a:r>
            <a:br>
              <a:rPr lang="ru-RU" dirty="0" smtClean="0"/>
            </a:br>
            <a:r>
              <a:rPr lang="ru-RU" dirty="0" smtClean="0"/>
              <a:t>учителя </a:t>
            </a:r>
            <a:r>
              <a:rPr lang="ru-RU" dirty="0"/>
              <a:t>Т</a:t>
            </a:r>
            <a:r>
              <a:rPr lang="ru-RU" dirty="0" smtClean="0"/>
              <a:t>ихоновой Н.В.</a:t>
            </a:r>
            <a:br>
              <a:rPr lang="ru-RU" dirty="0" smtClean="0"/>
            </a:br>
            <a:r>
              <a:rPr lang="ru-RU" sz="3600" dirty="0" err="1" smtClean="0"/>
              <a:t>Оргмомент</a:t>
            </a:r>
            <a:endParaRPr lang="ru-RU" sz="3600" dirty="0"/>
          </a:p>
        </p:txBody>
      </p:sp>
      <p:pic>
        <p:nvPicPr>
          <p:cNvPr id="4" name="ЧАЧ видеофрагмент открытого урока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23748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56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Фрагмент открытого урока</a:t>
            </a:r>
            <a:br>
              <a:rPr lang="ru-RU" dirty="0" smtClean="0"/>
            </a:br>
            <a:r>
              <a:rPr lang="ru-RU" dirty="0" smtClean="0"/>
              <a:t>учителя Тихоновой Н.В.</a:t>
            </a:r>
            <a:br>
              <a:rPr lang="ru-RU" dirty="0" smtClean="0"/>
            </a:br>
            <a:r>
              <a:rPr lang="ru-RU" sz="3100" dirty="0" smtClean="0"/>
              <a:t>Индивидуальная работа 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2980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</a:t>
            </a:r>
            <a:r>
              <a:rPr lang="ru-RU" dirty="0" smtClean="0"/>
              <a:t>рагмент открытого урока </a:t>
            </a:r>
            <a:br>
              <a:rPr lang="ru-RU" dirty="0" smtClean="0"/>
            </a:br>
            <a:r>
              <a:rPr lang="ru-RU" dirty="0" smtClean="0"/>
              <a:t>учителя Платоновой А.В.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Фрагмент открытого урока</a:t>
            </a:r>
            <a:br>
              <a:rPr lang="ru-RU" dirty="0" smtClean="0"/>
            </a:br>
            <a:r>
              <a:rPr lang="ru-RU" dirty="0" smtClean="0"/>
              <a:t>учителя Платоновой А.В.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29" y="39125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Видеофрагмент открытого урока </a:t>
            </a:r>
            <a:br>
              <a:rPr lang="ru-RU" dirty="0" smtClean="0"/>
            </a:br>
            <a:r>
              <a:rPr lang="ru-RU" dirty="0" smtClean="0"/>
              <a:t>учителя Платоновой А.В.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1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56</Words>
  <Application>Microsoft Office PowerPoint</Application>
  <PresentationFormat>Широкоэкранный</PresentationFormat>
  <Paragraphs>21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Фестиваль педагогических инноваций педагогических работников  города Чебоксары «Современное образование: новые требования, новые возможности и актуальные направления»  </vt:lpstr>
      <vt:lpstr>Хоровод.Открытие фестиваля. </vt:lpstr>
      <vt:lpstr> Хоровод «Хурăн çулçи»</vt:lpstr>
      <vt:lpstr>Фрагмент открытого урока учителя Тихоновой Н.В. Определение темы урока</vt:lpstr>
      <vt:lpstr>Видеофрагмент открытого урока  учителя Тихоновой Н.В. Оргмомент</vt:lpstr>
      <vt:lpstr>Фрагмент открытого урока учителя Тихоновой Н.В. Индивидуальная работа </vt:lpstr>
      <vt:lpstr>Фрагмент открытого урока  учителя Платоновой А.В.</vt:lpstr>
      <vt:lpstr>Фрагмент открытого урока учителя Платоновой А.В.</vt:lpstr>
      <vt:lpstr>Видеофрагмент открытого урока  учителя Платоновой А.В.</vt:lpstr>
      <vt:lpstr>Встреча, знакомство</vt:lpstr>
      <vt:lpstr>Встреча с друзьями</vt:lpstr>
      <vt:lpstr>Презентация PowerPoint</vt:lpstr>
      <vt:lpstr>Общее фото. Награждение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Home-PC</dc:creator>
  <cp:lastModifiedBy>Наталья В. Тихонова</cp:lastModifiedBy>
  <cp:revision>18</cp:revision>
  <dcterms:created xsi:type="dcterms:W3CDTF">2023-08-15T11:06:02Z</dcterms:created>
  <dcterms:modified xsi:type="dcterms:W3CDTF">2023-08-24T08:44:48Z</dcterms:modified>
</cp:coreProperties>
</file>