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0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3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0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6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0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7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1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7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7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72CE-880F-4EAE-B643-78F1B5FDB07B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6BBA4-8B60-4EA5-8F4F-ACB0AF2FC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2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" y="124429"/>
            <a:ext cx="11860567" cy="66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" y="180937"/>
            <a:ext cx="11683014" cy="65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1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" y="230820"/>
            <a:ext cx="11661380" cy="65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1" y="167198"/>
            <a:ext cx="11691891" cy="65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4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5" y="163685"/>
            <a:ext cx="11687937" cy="65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1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0" y="236051"/>
            <a:ext cx="11709645" cy="65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" y="29154"/>
            <a:ext cx="11816630" cy="66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8" y="124572"/>
            <a:ext cx="11718525" cy="65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56968"/>
            <a:ext cx="11860567" cy="66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90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63" y="124287"/>
            <a:ext cx="11467096" cy="645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5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3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6" y="137558"/>
            <a:ext cx="11752883" cy="661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6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54" y="204185"/>
            <a:ext cx="11680268" cy="65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9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1" y="275208"/>
            <a:ext cx="11517294" cy="64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01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0" y="208002"/>
            <a:ext cx="11762913" cy="66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0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42" y="701335"/>
            <a:ext cx="4073746" cy="498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0" y="115410"/>
            <a:ext cx="11750089" cy="66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4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" y="100208"/>
            <a:ext cx="11832354" cy="66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4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0" y="226014"/>
            <a:ext cx="11718524" cy="65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2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7" y="78544"/>
            <a:ext cx="11665258" cy="65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3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" y="100460"/>
            <a:ext cx="11768776" cy="661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2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1" y="218432"/>
            <a:ext cx="11647502" cy="655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23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Елена В. Козлова</cp:lastModifiedBy>
  <cp:revision>4</cp:revision>
  <dcterms:created xsi:type="dcterms:W3CDTF">2024-03-21T06:21:34Z</dcterms:created>
  <dcterms:modified xsi:type="dcterms:W3CDTF">2024-03-21T14:19:58Z</dcterms:modified>
</cp:coreProperties>
</file>