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B4C71-01C7-4786-B272-F25684CFCD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2171-9511-4D32-96B2-0748EE8D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75A2D-E8DB-4B27-8EFE-BB9990360E3D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47A97-C10F-4301-9BD8-E0651165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7A97-C10F-4301-9BD8-E0651165F7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20A03-10D7-4CBA-9872-5553031BDC89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4A340-7232-423C-B0CA-5D4986E8C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20A03-10D7-4CBA-9872-5553031BDC89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4A340-7232-423C-B0CA-5D4986E8C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20A03-10D7-4CBA-9872-5553031BDC89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4A340-7232-423C-B0CA-5D4986E8C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20A03-10D7-4CBA-9872-5553031BDC89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4A340-7232-423C-B0CA-5D4986E8C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20A03-10D7-4CBA-9872-5553031BDC89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4A340-7232-423C-B0CA-5D4986E8C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20A03-10D7-4CBA-9872-5553031BDC89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4A340-7232-423C-B0CA-5D4986E8C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20A03-10D7-4CBA-9872-5553031BDC89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4A340-7232-423C-B0CA-5D4986E8C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20A03-10D7-4CBA-9872-5553031BDC89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4A340-7232-423C-B0CA-5D4986E8C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20A03-10D7-4CBA-9872-5553031BDC89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4A340-7232-423C-B0CA-5D4986E8C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20A03-10D7-4CBA-9872-5553031BDC89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4A340-7232-423C-B0CA-5D4986E8C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20A03-10D7-4CBA-9872-5553031BDC89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4A340-7232-423C-B0CA-5D4986E8C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420A03-10D7-4CBA-9872-5553031BDC89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D4A340-7232-423C-B0CA-5D4986E8C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71480"/>
            <a:ext cx="7772400" cy="107156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МАОУ «СОШ №1»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000240"/>
            <a:ext cx="6400800" cy="4643470"/>
          </a:xfrm>
        </p:spPr>
        <p:txBody>
          <a:bodyPr>
            <a:norm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КОРМИМ ПТИЦ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ченица 1 «И» класса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Карпова Виктория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Эрень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М.И.</a:t>
            </a:r>
          </a:p>
          <a:p>
            <a:pPr algn="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Чебоксары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63d465e-b865-5369-a00b-d8842f123fb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28604"/>
            <a:ext cx="3357554" cy="3575441"/>
          </a:xfrm>
          <a:prstGeom prst="rect">
            <a:avLst/>
          </a:prstGeom>
        </p:spPr>
      </p:pic>
    </p:spTree>
  </p:cSld>
  <p:clrMapOvr>
    <a:masterClrMapping/>
  </p:clrMapOvr>
  <p:transition advTm="509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364085256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00760" y="1500174"/>
            <a:ext cx="2653969" cy="47149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Зачем нужно кормить птиц зимой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524000"/>
            <a:ext cx="4429156" cy="46634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Когда ночная температура падает до -10°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ниже, птицы за ночь теряют до 10% собственного веса. Чтобы поддержать температуру тела и выжить, птицам с самого раннего утра нужен корм. Но бывает, что к нему не добраться – естественные места кормления либо занесены сугробами, либо покрыты льдом. И помочь птицам выжить могут только люди.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2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Чем кормить птиц зимой?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Для подкормки птиц зимой можно использовать следующие продукты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 Просо, овес, пшеница, твердые овсяные хлопья;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- Семена подсолнечника;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- Несоленое сало или мясо;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- Сушёная рябина, боярышник, шиповник, калина;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- Лесные орешки, шишки, жёлуди.</a:t>
            </a:r>
            <a:r>
              <a:rPr lang="ru-RU" sz="1600" b="1" dirty="0" smtClean="0"/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yCollages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571612"/>
            <a:ext cx="3657600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Чем нельзя кормить птиц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571612"/>
            <a:ext cx="3657600" cy="46634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Нельзя кормить птиц следующими продуктами: 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Испорченные продукты;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Соленное, жаренное, кислое и острое;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Черный ржаной хлеб;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Цитрусовые фрукты;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Сладости, кондитерские изделия.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MyColl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2000240"/>
            <a:ext cx="3657600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Кормушка для птиц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Существую множество способов сделать кормушку для птиц: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фанеры и веток;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коробки;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пластиковой бутылки.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Мы сделали кормушку из фанеры  в форме домика и решили установить ее в Мемориальном парке Победы, где обитает большое количество птиц. Иногда в кормушку заглядывают  белки, которых мы тоже любим подкармливать.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7364846596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500174"/>
            <a:ext cx="2440059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36426065869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071546"/>
            <a:ext cx="3633437" cy="4664075"/>
          </a:xfrm>
        </p:spPr>
      </p:pic>
      <p:pic>
        <p:nvPicPr>
          <p:cNvPr id="6" name="Содержимое 5" descr="17364945134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0694" y="1071546"/>
            <a:ext cx="2857520" cy="46640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Как мы подкармливаем птиц в парке</a:t>
            </a:r>
            <a:br>
              <a:rPr lang="ru-RU" sz="3900" dirty="0" smtClean="0">
                <a:latin typeface="Times New Roman" pitchFamily="18" charset="0"/>
                <a:cs typeface="Times New Roman" pitchFamily="18" charset="0"/>
              </a:rPr>
            </a:b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ормуш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3657600" cy="4786346"/>
          </a:xfrm>
        </p:spPr>
      </p:pic>
      <p:pic>
        <p:nvPicPr>
          <p:cNvPr id="8" name="Содержимое 7" descr="1736486111728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571612"/>
            <a:ext cx="2725407" cy="4786346"/>
          </a:xfrm>
        </p:spPr>
      </p:pic>
      <p:sp>
        <p:nvSpPr>
          <p:cNvPr id="7" name="Прямоугольник 6"/>
          <p:cNvSpPr/>
          <p:nvPr/>
        </p:nvSpPr>
        <p:spPr>
          <a:xfrm>
            <a:off x="2357422" y="1714488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08 января 2025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1714488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09 января 2025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00298" y="2357430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января 2025 г.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7367513213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142984"/>
            <a:ext cx="3071834" cy="5045091"/>
          </a:xfrm>
        </p:spPr>
      </p:pic>
      <p:sp>
        <p:nvSpPr>
          <p:cNvPr id="12" name="Прямоугольник 11"/>
          <p:cNvSpPr/>
          <p:nvPr/>
        </p:nvSpPr>
        <p:spPr>
          <a:xfrm>
            <a:off x="5786446" y="1214422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января 2025 г.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7367639458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1142984"/>
            <a:ext cx="2412634" cy="5045091"/>
          </a:xfrm>
        </p:spPr>
      </p:pic>
      <p:sp>
        <p:nvSpPr>
          <p:cNvPr id="9" name="Прямоугольник 8"/>
          <p:cNvSpPr/>
          <p:nvPr/>
        </p:nvSpPr>
        <p:spPr>
          <a:xfrm>
            <a:off x="2571736" y="1214422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января 2025 г.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367505010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14886" y="1214422"/>
            <a:ext cx="2714304" cy="4973653"/>
          </a:xfrm>
        </p:spPr>
      </p:pic>
      <p:pic>
        <p:nvPicPr>
          <p:cNvPr id="6" name="Содержимое 5" descr="17367512881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86446" y="1285860"/>
            <a:ext cx="2643206" cy="4929222"/>
          </a:xfrm>
        </p:spPr>
      </p:pic>
      <p:sp>
        <p:nvSpPr>
          <p:cNvPr id="7" name="Прямоугольник 6"/>
          <p:cNvSpPr/>
          <p:nvPr/>
        </p:nvSpPr>
        <p:spPr>
          <a:xfrm>
            <a:off x="2786050" y="1285860"/>
            <a:ext cx="15716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 января 2025 г.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1357298"/>
            <a:ext cx="150019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 января 2025 г.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252</TotalTime>
  <Words>296</Words>
  <Application>Microsoft Office PowerPoint</Application>
  <PresentationFormat>Экран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МАОУ «СОШ №1»</vt:lpstr>
      <vt:lpstr>Зачем нужно кормить птиц зимой?</vt:lpstr>
      <vt:lpstr>Чем кормить птиц зимой?</vt:lpstr>
      <vt:lpstr>Чем нельзя кормить птиц?</vt:lpstr>
      <vt:lpstr>Кормушка для птиц</vt:lpstr>
      <vt:lpstr>Слайд 6</vt:lpstr>
      <vt:lpstr>Как мы подкармливаем птиц в парке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«СОШ №1»</dc:title>
  <dc:creator>Пользователь Windows</dc:creator>
  <cp:lastModifiedBy>Пользователь Windows</cp:lastModifiedBy>
  <cp:revision>52</cp:revision>
  <dcterms:created xsi:type="dcterms:W3CDTF">2025-01-09T06:08:23Z</dcterms:created>
  <dcterms:modified xsi:type="dcterms:W3CDTF">2025-01-13T10:59:17Z</dcterms:modified>
</cp:coreProperties>
</file>