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83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  <p:sldMasterId id="2147483779" r:id="rId10"/>
    <p:sldMasterId id="2147483791" r:id="rId11"/>
    <p:sldMasterId id="2147483803" r:id="rId12"/>
    <p:sldMasterId id="2147483815" r:id="rId13"/>
    <p:sldMasterId id="2147483827" r:id="rId14"/>
    <p:sldMasterId id="2147483839" r:id="rId15"/>
    <p:sldMasterId id="2147483864" r:id="rId16"/>
    <p:sldMasterId id="2147483876" r:id="rId17"/>
    <p:sldMasterId id="2147483888" r:id="rId18"/>
    <p:sldMasterId id="2147483900" r:id="rId19"/>
    <p:sldMasterId id="2147483912" r:id="rId20"/>
    <p:sldMasterId id="2147483924" r:id="rId21"/>
  </p:sldMasterIdLst>
  <p:notesMasterIdLst>
    <p:notesMasterId r:id="rId54"/>
  </p:notesMasterIdLst>
  <p:handoutMasterIdLst>
    <p:handoutMasterId r:id="rId55"/>
  </p:handoutMasterIdLst>
  <p:sldIdLst>
    <p:sldId id="256" r:id="rId22"/>
    <p:sldId id="341" r:id="rId23"/>
    <p:sldId id="344" r:id="rId24"/>
    <p:sldId id="347" r:id="rId25"/>
    <p:sldId id="392" r:id="rId26"/>
    <p:sldId id="299" r:id="rId27"/>
    <p:sldId id="356" r:id="rId28"/>
    <p:sldId id="380" r:id="rId29"/>
    <p:sldId id="353" r:id="rId30"/>
    <p:sldId id="302" r:id="rId31"/>
    <p:sldId id="320" r:id="rId32"/>
    <p:sldId id="326" r:id="rId33"/>
    <p:sldId id="332" r:id="rId34"/>
    <p:sldId id="338" r:id="rId35"/>
    <p:sldId id="308" r:id="rId36"/>
    <p:sldId id="314" r:id="rId37"/>
    <p:sldId id="383" r:id="rId38"/>
    <p:sldId id="275" r:id="rId39"/>
    <p:sldId id="278" r:id="rId40"/>
    <p:sldId id="281" r:id="rId41"/>
    <p:sldId id="284" r:id="rId42"/>
    <p:sldId id="287" r:id="rId43"/>
    <p:sldId id="290" r:id="rId44"/>
    <p:sldId id="293" r:id="rId45"/>
    <p:sldId id="394" r:id="rId46"/>
    <p:sldId id="269" r:id="rId47"/>
    <p:sldId id="386" r:id="rId48"/>
    <p:sldId id="389" r:id="rId49"/>
    <p:sldId id="266" r:id="rId50"/>
    <p:sldId id="350" r:id="rId51"/>
    <p:sldId id="377" r:id="rId52"/>
    <p:sldId id="395" r:id="rId53"/>
  </p:sldIdLst>
  <p:sldSz cx="12192000" cy="6858000"/>
  <p:notesSz cx="9872663" cy="6797675"/>
  <p:custDataLst>
    <p:tags r:id="rId5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6647-41AD-4310-AF0D-95B80E71138B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A2C51-32BA-4E18-A98D-474CB418B3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45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E8BF6-7DA6-4D32-B900-854FDD03923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83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81621-CB99-4AA8-8415-8067C851E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80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7145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77299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0183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9471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14987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91538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24021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3364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4029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1717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9500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C721D-71A7-4363-8A24-F91EA1C7C3F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21E5-95E7-4742-9C3F-BA7F398F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9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08459" y="5962607"/>
            <a:ext cx="519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NT Somic" pitchFamily="50" charset="-52"/>
              </a:rPr>
              <a:t>https://</a:t>
            </a:r>
            <a:r>
              <a:rPr lang="ru-RU" err="1">
                <a:latin typeface="NT Somic" pitchFamily="50" charset="-52"/>
              </a:rPr>
              <a:t>книгипамяти.рф/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F4C84-4B68-4438-8ECD-0DB1B555CF9F}"/>
              </a:ext>
            </a:extLst>
          </p:cNvPr>
          <p:cNvSpPr txBox="1"/>
          <p:nvPr/>
        </p:nvSpPr>
        <p:spPr>
          <a:xfrm>
            <a:off x="4602455" y="5145751"/>
            <a:ext cx="3336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Чувашская </a:t>
            </a:r>
            <a:r>
              <a:rPr lang="ru-RU" dirty="0" smtClean="0"/>
              <a:t>Республика-Чувашия</a:t>
            </a:r>
          </a:p>
          <a:p>
            <a:pPr algn="ctr"/>
            <a:r>
              <a:rPr lang="ru-RU" dirty="0" smtClean="0"/>
              <a:t>МАОУ «СОШ №1»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25498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29674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Матвеев </a:t>
            </a:r>
          </a:p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Пётр Никитич</a:t>
            </a:r>
            <a:endParaRPr lang="ru-RU" sz="32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3621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12.07.18 -06.01.92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878736"/>
            <a:ext cx="3481495" cy="50866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696397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>
                <a:solidFill>
                  <a:srgbClr val="393837"/>
                </a:solidFill>
                <a:latin typeface="NT"/>
              </a:rPr>
              <a:t>Степанов</a:t>
            </a:r>
          </a:p>
          <a:p>
            <a:r>
              <a:rPr lang="ru-RU" sz="3200" b="1">
                <a:solidFill>
                  <a:srgbClr val="393837"/>
                </a:solidFill>
                <a:latin typeface="NT"/>
              </a:rPr>
              <a:t>Корнил Степанович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246675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393837"/>
                </a:solidFill>
                <a:latin typeface="NT Somic"/>
              </a:rPr>
              <a:t>18.08.1915 - 28.04.1945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ческое лицо, портрет, одежда, человек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364EA057-A5FF-B253-6B91-90A12290B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343" y="916328"/>
            <a:ext cx="3518378" cy="49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400124"/>
              </p:ext>
            </p:extLst>
          </p:nvPr>
        </p:nvGraphicFramePr>
        <p:xfrm>
          <a:off x="92074" y="87464"/>
          <a:ext cx="11970299" cy="6733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Презентация" r:id="rId3" imgW="6350040" imgH="3571920" progId="PowerPoint.Show.12">
                  <p:embed/>
                </p:oleObj>
              </mc:Choice>
              <mc:Fallback>
                <p:oleObj name="Презентация" r:id="rId3" imgW="6350040" imgH="3571920" progId="PowerPoint.Show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4" y="87464"/>
                        <a:ext cx="11970299" cy="6733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844561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6055178" y="3149362"/>
            <a:ext cx="5146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Макаров</a:t>
            </a:r>
          </a:p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Василий Алексеевич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9458" y="4226580"/>
            <a:ext cx="497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??.??.1912-??.??.1969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94" y="598976"/>
            <a:ext cx="3952069" cy="55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3936825"/>
            <a:ext cx="4638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 </a:t>
            </a:r>
            <a:endParaRPr lang="en-US" sz="3600" b="1" smtClean="0">
              <a:solidFill>
                <a:srgbClr val="3938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Валериан </a:t>
            </a:r>
            <a:r>
              <a:rPr lang="ru-RU" sz="3600" b="1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014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3200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ru-RU" sz="3200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1924</a:t>
            </a:r>
            <a:r>
              <a:rPr lang="ru-RU" sz="3200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-07.08.</a:t>
            </a:r>
            <a:r>
              <a:rPr lang="en-US" sz="3200" smtClean="0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endParaRPr lang="ru-RU" sz="3200">
              <a:solidFill>
                <a:srgbClr val="3938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r="3538"/>
          <a:stretch>
            <a:fillRect/>
          </a:stretch>
        </p:blipFill>
        <p:spPr>
          <a:xfrm>
            <a:off x="1279668" y="981248"/>
            <a:ext cx="3475211" cy="48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9160" y="3528508"/>
            <a:ext cx="528667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200" b="1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ИЛЛАРИОНОВ </a:t>
            </a:r>
          </a:p>
          <a:p>
            <a:pPr lvl="0"/>
            <a:r>
              <a:rPr lang="ru-RU" sz="3200" b="1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 </a:t>
            </a:r>
          </a:p>
          <a:p>
            <a:pPr lvl="0"/>
            <a:r>
              <a:rPr lang="ru-RU" sz="3200" b="1">
                <a:solidFill>
                  <a:srgbClr val="393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ИЛЛАРИОНОВИЧ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9160" y="5098168"/>
            <a:ext cx="588909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200" b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02.04.1920 г. – 18.08.1982 г.</a:t>
            </a:r>
            <a:endParaRPr lang="ru-RU" sz="3200">
              <a:solidFill>
                <a:srgbClr val="E7E6E6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07" y="1030778"/>
            <a:ext cx="3482851" cy="4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5080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Карпов</a:t>
            </a:r>
            <a:endParaRPr lang="ru-RU" sz="3200" b="1">
              <a:solidFill>
                <a:srgbClr val="393837"/>
              </a:solidFill>
              <a:latin typeface="NT"/>
            </a:endParaRPr>
          </a:p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Александр Иванович</a:t>
            </a:r>
            <a:endParaRPr lang="ru-RU" sz="32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529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23.02.1920 г. - 18.12.2002 г.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1026" name="Picture 2" descr="C:\Users\Пользователь\Downloads\photo_5458548278531582587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9894" y="946768"/>
            <a:ext cx="3508223" cy="495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1226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8693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err="1" smtClean="0">
                <a:solidFill>
                  <a:srgbClr val="393837"/>
                </a:solidFill>
                <a:latin typeface="NT"/>
              </a:rPr>
              <a:t>Хитенков</a:t>
            </a:r>
            <a:endParaRPr lang="ru-RU" sz="3200" b="1">
              <a:solidFill>
                <a:srgbClr val="393837"/>
              </a:solidFill>
              <a:latin typeface="NT"/>
            </a:endParaRPr>
          </a:p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Михаил Иванович</a:t>
            </a:r>
            <a:endParaRPr lang="ru-RU" sz="32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06.09.1913-05.09.1986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90" y="907417"/>
            <a:ext cx="3519553" cy="501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5870448" y="4059936"/>
            <a:ext cx="522986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>
                <a:solidFill>
                  <a:srgbClr val="393837"/>
                </a:solidFill>
                <a:latin typeface="NT"/>
              </a:rPr>
              <a:t>Вушняков Константин</a:t>
            </a:r>
          </a:p>
          <a:p>
            <a:pPr algn="ctr"/>
            <a:r>
              <a:rPr lang="ru-RU" sz="3200" b="1">
                <a:solidFill>
                  <a:srgbClr val="393837"/>
                </a:solidFill>
                <a:latin typeface="NT"/>
              </a:rPr>
              <a:t>Семёнович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5870575" y="5137150"/>
            <a:ext cx="4483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23.07.1913-26.03.1989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7" name="Изображение 6" descr="праде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75" y="851535"/>
            <a:ext cx="3510915" cy="514096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51775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Бородкин</a:t>
            </a:r>
          </a:p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Алексей Александрович</a:t>
            </a:r>
            <a:endParaRPr lang="ru-RU" sz="32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01.02.25-19.05.93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38" y="908990"/>
            <a:ext cx="3534032" cy="498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5972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7624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Карягин</a:t>
            </a:r>
            <a:endParaRPr lang="ru-RU" sz="3200" b="1">
              <a:solidFill>
                <a:srgbClr val="393837"/>
              </a:solidFill>
              <a:latin typeface="NT"/>
            </a:endParaRPr>
          </a:p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Иван Николаевич</a:t>
            </a:r>
            <a:endParaRPr lang="ru-RU" sz="32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3826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22.02.25 – 09.01.05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7" y="905435"/>
            <a:ext cx="3508780" cy="50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2684" y="4059936"/>
            <a:ext cx="4279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>
                <a:solidFill>
                  <a:srgbClr val="393837"/>
                </a:solidFill>
                <a:latin typeface="NT"/>
              </a:rPr>
              <a:t>Миньков </a:t>
            </a:r>
          </a:p>
          <a:p>
            <a:r>
              <a:rPr lang="ru-RU" sz="3200" b="1">
                <a:solidFill>
                  <a:srgbClr val="393837"/>
                </a:solidFill>
                <a:latin typeface="NT"/>
              </a:rPr>
              <a:t>Тимофей Афанасьевич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326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21.02.1915 – 01.08.1974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700E92-25E5-40E6-8F9C-C72A5AC4F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7" y="1346199"/>
            <a:ext cx="2963333" cy="4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5025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8860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>
                <a:solidFill>
                  <a:srgbClr val="393837"/>
                </a:solidFill>
                <a:latin typeface="NT"/>
              </a:rPr>
              <a:t>Романова</a:t>
            </a:r>
          </a:p>
          <a:p>
            <a:r>
              <a:rPr lang="ru-RU" sz="3200" b="1">
                <a:solidFill>
                  <a:srgbClr val="393837"/>
                </a:solidFill>
                <a:latin typeface="NT"/>
              </a:rPr>
              <a:t>Евдокия Викторовна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24.02.1916-20.08.1977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196678-3625-FD60-AA2B-F70FCA056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80" y="567185"/>
            <a:ext cx="5128771" cy="53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4316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5446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Андреев Иван Андреевич</a:t>
            </a:r>
            <a:endParaRPr lang="ru-RU" sz="32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1903-1946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99" y="480646"/>
            <a:ext cx="4454817" cy="5446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08" y="879231"/>
            <a:ext cx="3568477" cy="46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2725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3577" y="3316778"/>
            <a:ext cx="6492240" cy="2295773"/>
          </a:xfrm>
          <a:prstGeom prst="rect">
            <a:avLst/>
          </a:prstGeom>
        </p:spPr>
      </p:pic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0" y="699654"/>
            <a:ext cx="3787611" cy="52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3928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8577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err="1">
                <a:solidFill>
                  <a:srgbClr val="393837"/>
                </a:solidFill>
                <a:latin typeface="NT"/>
              </a:rPr>
              <a:t>Колсанов </a:t>
            </a:r>
          </a:p>
          <a:p>
            <a:r>
              <a:rPr lang="ru-RU" sz="3200" b="1">
                <a:solidFill>
                  <a:srgbClr val="393837"/>
                </a:solidFill>
                <a:latin typeface="NT"/>
              </a:rPr>
              <a:t>Виталий Степанович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05.01.1925-18.03.1994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DD2187-BDE8-49AD-8F5E-184A710E4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36" y="905036"/>
            <a:ext cx="3365285" cy="50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9083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3218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Галимьянов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 </a:t>
            </a:r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Гаптор</a:t>
            </a:r>
            <a:r>
              <a:rPr lang="ru-RU" sz="3200" b="1" dirty="0" smtClean="0">
                <a:solidFill>
                  <a:srgbClr val="393837"/>
                </a:solidFill>
                <a:latin typeface="NT"/>
              </a:rPr>
              <a:t> </a:t>
            </a:r>
          </a:p>
          <a:p>
            <a:r>
              <a:rPr lang="ru-RU" sz="3200" b="1" dirty="0" err="1" smtClean="0">
                <a:solidFill>
                  <a:srgbClr val="393837"/>
                </a:solidFill>
                <a:latin typeface="NT"/>
              </a:rPr>
              <a:t>Аматович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418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rgbClr val="393837"/>
                </a:solidFill>
                <a:latin typeface="NT Somic" pitchFamily="50" charset="-52"/>
              </a:rPr>
              <a:t>17.06.1920-_________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15758" r="56863" b="3637"/>
          <a:stretch/>
        </p:blipFill>
        <p:spPr>
          <a:xfrm>
            <a:off x="1441199" y="932413"/>
            <a:ext cx="3147427" cy="49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3721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21824" y="5002306"/>
            <a:ext cx="4902920" cy="9818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400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 Алексей </a:t>
            </a:r>
            <a:r>
              <a:rPr lang="ru-RU" sz="2400" b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Анисимович</a:t>
            </a:r>
            <a:endParaRPr lang="ru-RU" sz="2400" b="1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4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5.03.1916 г - 29.07.2010 </a:t>
            </a:r>
            <a:r>
              <a:rPr lang="ru-RU" sz="240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240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306820"/>
            <a:ext cx="4356847" cy="58115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45106" y="0"/>
            <a:ext cx="7646894" cy="54466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</a:t>
            </a:r>
            <a:r>
              <a:rPr 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Славы III  степени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1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</a:t>
            </a:r>
            <a:r>
              <a:rPr lang="ru-RU" sz="19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войны I  степени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</a:t>
            </a:r>
            <a:r>
              <a:rPr lang="ru-RU" sz="2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Обороны Москвы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2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</a:t>
            </a:r>
            <a:r>
              <a:rPr 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Звезды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 </a:t>
            </a:r>
            <a:r>
              <a:rPr 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победу над Германией»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юбилейных </a:t>
            </a:r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МЕДАЛЕЙ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почетных грамот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 ОРДЕНА  </a:t>
            </a:r>
            <a:r>
              <a:rPr lang="ru-RU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пропали до сих пор </a:t>
            </a:r>
            <a:r>
              <a:rPr lang="ru-RU" sz="2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ищут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400" b="1" u="sng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</a:t>
            </a:r>
            <a:r>
              <a:rPr lang="ru-RU" sz="2400" b="1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сражений:</a:t>
            </a: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Смоленск.</a:t>
            </a: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Орша.</a:t>
            </a: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Можайск</a:t>
            </a: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Ржев</a:t>
            </a:r>
          </a:p>
        </p:txBody>
      </p:sp>
    </p:spTree>
    <p:extLst>
      <p:ext uri="{BB962C8B-B14F-4D97-AF65-F5344CB8AC3E}">
        <p14:creationId xmlns:p14="http://schemas.microsoft.com/office/powerpoint/2010/main" val="378889291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75" y="1158307"/>
            <a:ext cx="3451441" cy="47177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85097" cy="1999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975" y="496170"/>
            <a:ext cx="2657177" cy="1762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784" y="1868517"/>
            <a:ext cx="1511939" cy="18533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08634" y="5239407"/>
            <a:ext cx="4466898" cy="9818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Галкин Тимофей </a:t>
            </a:r>
            <a:r>
              <a:rPr lang="ru-RU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Николаевич </a:t>
            </a:r>
            <a:endParaRPr lang="ru-RU" sz="2400" b="1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400" b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17.01.1907 г</a:t>
            </a:r>
            <a:r>
              <a:rPr lang="ru-RU" sz="2400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-</a:t>
            </a:r>
            <a:r>
              <a:rPr lang="ru-RU" sz="2400" b="1" kern="10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5.06.1977 г.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80387" y="1868517"/>
            <a:ext cx="5791200" cy="22006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1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ОРДЕН </a:t>
            </a: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«Полярная звезда» -1945г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1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МЕДАЛЬ  </a:t>
            </a: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«За победу над Японией»-1946г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1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МЕДАЛЬ </a:t>
            </a: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«25 лет Монгольской народной Республике» -1945г.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1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МЕДАЛЬ </a:t>
            </a: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«Дружба»-1946г</a:t>
            </a:r>
            <a:endParaRPr lang="ru-RU" sz="1400" b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1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шерстяная материя </a:t>
            </a: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костюм и деньгами в сумме 300 тугриков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Ø"/>
            </a:pPr>
            <a:r>
              <a:rPr lang="ru-RU" sz="1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ЗВАНИЕ - </a:t>
            </a: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«Старший советник финансовой службы </a:t>
            </a:r>
            <a:r>
              <a:rPr lang="en-US" sz="1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</a:t>
            </a: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ранга»-1951г</a:t>
            </a:r>
            <a:endParaRPr lang="ru-RU" sz="1400" b="1">
              <a:solidFill>
                <a:prstClr val="black"/>
              </a:solidFill>
              <a:latin typeface="Garamond" panose="02020404030301010803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208578" y="3862721"/>
            <a:ext cx="2121151" cy="12013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defRPr/>
            </a:pPr>
            <a:r>
              <a:rPr lang="ru-RU" b="1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сражений:</a:t>
            </a:r>
          </a:p>
          <a:p>
            <a:pPr marL="457200" lvl="0" indent="-45720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Улан-Батор</a:t>
            </a:r>
          </a:p>
          <a:p>
            <a:pPr marL="457200" lvl="0" indent="-45720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ru-RU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Маньчжурия</a:t>
            </a:r>
          </a:p>
        </p:txBody>
      </p:sp>
    </p:spTree>
    <p:extLst>
      <p:ext uri="{BB962C8B-B14F-4D97-AF65-F5344CB8AC3E}">
        <p14:creationId xmlns:p14="http://schemas.microsoft.com/office/powerpoint/2010/main" val="41744152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18528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>
                <a:solidFill>
                  <a:srgbClr val="393837"/>
                </a:solidFill>
                <a:latin typeface="NT"/>
              </a:rPr>
              <a:t>Александров Павел</a:t>
            </a:r>
          </a:p>
          <a:p>
            <a:r>
              <a:rPr lang="ru-RU" sz="3200" b="1">
                <a:solidFill>
                  <a:srgbClr val="393837"/>
                </a:solidFill>
                <a:latin typeface="NT"/>
              </a:rPr>
              <a:t>Александрович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6088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1918-27.12.1983гг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1015" y="1641475"/>
            <a:ext cx="5004435" cy="356679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8525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>
                <a:solidFill>
                  <a:srgbClr val="393837"/>
                </a:solidFill>
                <a:latin typeface="NT"/>
              </a:rPr>
              <a:t>Романов</a:t>
            </a:r>
          </a:p>
          <a:p>
            <a:r>
              <a:rPr lang="ru-RU" sz="3200" b="1">
                <a:solidFill>
                  <a:srgbClr val="393837"/>
                </a:solidFill>
                <a:latin typeface="NT"/>
              </a:rPr>
              <a:t>Николай Фёдорович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19.12.1915-08.06.1976</a:t>
            </a:r>
          </a:p>
        </p:txBody>
      </p:sp>
      <p:pic>
        <p:nvPicPr>
          <p:cNvPr id="6" name="Рисунок 5" descr="Изображение выглядит как одежда, Человеческое лицо, военная форм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F8E8211-13CE-6CC7-8FCE-04E38DD28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0" y="504469"/>
            <a:ext cx="5036093" cy="52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7911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err="1" smtClean="0">
                <a:solidFill>
                  <a:srgbClr val="393837"/>
                </a:solidFill>
                <a:latin typeface="NT"/>
              </a:rPr>
              <a:t>Алалдинов</a:t>
            </a:r>
            <a:endParaRPr lang="ru-RU" sz="3200" b="1" smtClean="0">
              <a:solidFill>
                <a:srgbClr val="393837"/>
              </a:solidFill>
              <a:latin typeface="NT"/>
            </a:endParaRPr>
          </a:p>
          <a:p>
            <a:r>
              <a:rPr lang="ru-RU" sz="3200" b="1" err="1" smtClean="0">
                <a:solidFill>
                  <a:srgbClr val="393837"/>
                </a:solidFill>
                <a:latin typeface="NT"/>
              </a:rPr>
              <a:t>Зиатдин Ялалдинович</a:t>
            </a:r>
            <a:endParaRPr lang="ru-RU" sz="32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3114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1907 г. – 1992 г.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rcRect l="7536" t="-415" r="6681"/>
          <a:stretch>
            <a:fillRect/>
          </a:stretch>
        </p:blipFill>
        <p:spPr bwMode="auto">
          <a:xfrm>
            <a:off x="1304063" y="914133"/>
            <a:ext cx="3489231" cy="5015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660024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856" y="4142232"/>
            <a:ext cx="439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>
                <a:solidFill>
                  <a:srgbClr val="393837"/>
                </a:solidFill>
                <a:latin typeface="NT"/>
              </a:rPr>
              <a:t>Васильев</a:t>
            </a:r>
          </a:p>
          <a:p>
            <a:r>
              <a:rPr lang="ru-RU" sz="3200" b="1" err="1">
                <a:solidFill>
                  <a:srgbClr val="393837"/>
                </a:solidFill>
                <a:latin typeface="NT"/>
              </a:rPr>
              <a:t>Нестер Васильевич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48856" y="5219450"/>
            <a:ext cx="385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06.03.24-16.11.20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4" y="1005840"/>
            <a:ext cx="6030976" cy="50570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EFE7BF-56CE-AB62-415B-28E683355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40" y="2080591"/>
            <a:ext cx="5040244" cy="29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445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62978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>
                <a:solidFill>
                  <a:srgbClr val="393837"/>
                </a:solidFill>
                <a:latin typeface="NT"/>
              </a:rPr>
              <a:t>Артемьев</a:t>
            </a:r>
          </a:p>
          <a:p>
            <a:r>
              <a:rPr lang="ru-RU" sz="3200" b="1">
                <a:solidFill>
                  <a:srgbClr val="393837"/>
                </a:solidFill>
                <a:latin typeface="NT"/>
              </a:rPr>
              <a:t>Александр Гордеевич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0515" y="5137150"/>
            <a:ext cx="5612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??.??.1897-25.07.1944</a:t>
            </a:r>
          </a:p>
        </p:txBody>
      </p:sp>
      <p:pic>
        <p:nvPicPr>
          <p:cNvPr id="4" name="Рисунок 3" descr="C:/Users/New/AppData/Local/Temp/6d962b85875755b92513f109303e9373_crop_rLbyoO.jpg6d962b85875755b92513f109303e9373_crop_rLbyoO"/>
          <p:cNvPicPr>
            <a:picLocks noChangeAspect="1"/>
          </p:cNvPicPr>
          <p:nvPr/>
        </p:nvPicPr>
        <p:blipFill>
          <a:blip r:embed="rId2"/>
          <a:srcRect l="-1508" t="-7717" r="-4815" b="-6381"/>
          <a:stretch>
            <a:fillRect/>
          </a:stretch>
        </p:blipFill>
        <p:spPr>
          <a:xfrm>
            <a:off x="890905" y="0"/>
            <a:ext cx="4394200" cy="67786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5132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Степанов</a:t>
            </a:r>
          </a:p>
          <a:p>
            <a:r>
              <a:rPr lang="ru-RU" sz="3200" b="1" dirty="0">
                <a:solidFill>
                  <a:srgbClr val="393837"/>
                </a:solidFill>
                <a:latin typeface="NT"/>
              </a:rPr>
              <a:t>Николай Васильевич</a:t>
            </a:r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387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28.11.1918-17.08.1984</a:t>
            </a:r>
            <a:endParaRPr lang="ru-RU" sz="3200" dirty="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302" y="949932"/>
            <a:ext cx="3511600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774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975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Чертков</a:t>
            </a:r>
            <a:endParaRPr lang="ru-RU" sz="3200" b="1">
              <a:solidFill>
                <a:srgbClr val="393837"/>
              </a:solidFill>
              <a:latin typeface="NT"/>
            </a:endParaRPr>
          </a:p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Кузьма Викулович</a:t>
            </a:r>
            <a:endParaRPr lang="ru-RU" sz="32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3834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1900 г. - 07.08.1976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56" y="889656"/>
            <a:ext cx="3556554" cy="48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421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5350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Ярцева Таисия Павловна</a:t>
            </a:r>
            <a:endParaRPr lang="ru-RU" sz="32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2787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р.06.12.1923г.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0050" y="969247"/>
            <a:ext cx="3316766" cy="488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34435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27851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Петров Иван</a:t>
            </a:r>
            <a:endParaRPr lang="ru-RU" sz="3200" b="1">
              <a:solidFill>
                <a:srgbClr val="393837"/>
              </a:solidFill>
              <a:latin typeface="NT"/>
            </a:endParaRPr>
          </a:p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Егорович</a:t>
            </a:r>
            <a:endParaRPr lang="ru-RU" sz="32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387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04.04.1902-28.11.1964</a:t>
            </a:r>
            <a:endParaRPr lang="ru-RU" sz="32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05" y="999641"/>
            <a:ext cx="3386380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40931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>
                <a:solidFill>
                  <a:srgbClr val="393837"/>
                </a:solidFill>
                <a:latin typeface="NT"/>
              </a:rPr>
              <a:t>Максимов</a:t>
            </a:r>
          </a:p>
          <a:p>
            <a:r>
              <a:rPr lang="ru-RU" sz="3200" b="1">
                <a:solidFill>
                  <a:srgbClr val="393837"/>
                </a:solidFill>
                <a:latin typeface="NT"/>
              </a:rPr>
              <a:t>Василий Максимович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26.02.1916-17.12.1990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A67938-8196-F779-D888-DE3C7E286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76" y="923914"/>
            <a:ext cx="3679185" cy="497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7118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>
                <a:solidFill>
                  <a:srgbClr val="393837"/>
                </a:solidFill>
                <a:latin typeface="NT"/>
              </a:rPr>
              <a:t>Нестеров</a:t>
            </a:r>
          </a:p>
          <a:p>
            <a:r>
              <a:rPr lang="ru-RU" sz="3200" b="1" err="1">
                <a:solidFill>
                  <a:srgbClr val="393837"/>
                </a:solidFill>
                <a:latin typeface="NT"/>
              </a:rPr>
              <a:t>Изосим Нестерович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>
                <a:solidFill>
                  <a:srgbClr val="393837"/>
                </a:solidFill>
                <a:latin typeface="NT Somic" pitchFamily="50" charset="-52"/>
              </a:rPr>
              <a:t>10.06.1917-19.11.2002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EDDE5A-6AF1-4075-B38F-74A7A71D0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77" y="940904"/>
            <a:ext cx="3481352" cy="49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3606855"/>
            <a:ext cx="41499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Семёнов </a:t>
            </a:r>
            <a:endParaRPr lang="ru-RU" sz="3200" b="1">
              <a:solidFill>
                <a:srgbClr val="393837"/>
              </a:solidFill>
              <a:latin typeface="NT"/>
            </a:endParaRPr>
          </a:p>
          <a:p>
            <a:r>
              <a:rPr lang="ru-RU" sz="3200" b="1" smtClean="0">
                <a:solidFill>
                  <a:srgbClr val="393837"/>
                </a:solidFill>
                <a:latin typeface="NT"/>
              </a:rPr>
              <a:t>Михаил Семёнович</a:t>
            </a:r>
          </a:p>
          <a:p>
            <a:pPr algn="ctr"/>
            <a:r>
              <a:rPr lang="ru-RU" sz="2400" b="1" smtClean="0">
                <a:solidFill>
                  <a:srgbClr val="393837"/>
                </a:solidFill>
                <a:latin typeface="NT"/>
              </a:rPr>
              <a:t>сержант</a:t>
            </a:r>
            <a:endParaRPr lang="ru-RU" sz="2400" b="1">
              <a:solidFill>
                <a:srgbClr val="393837"/>
              </a:solidFill>
              <a:latin typeface="N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45031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smtClean="0">
                <a:solidFill>
                  <a:srgbClr val="393837"/>
                </a:solidFill>
                <a:latin typeface="NT Somic" pitchFamily="50" charset="-52"/>
              </a:rPr>
              <a:t>1907г.- 24 марта 1945г.</a:t>
            </a:r>
          </a:p>
          <a:p>
            <a:pPr algn="ctr"/>
            <a:r>
              <a:rPr lang="ru-RU" sz="2400" smtClean="0">
                <a:solidFill>
                  <a:srgbClr val="393837"/>
                </a:solidFill>
                <a:latin typeface="NT Somic" pitchFamily="50" charset="-52"/>
              </a:rPr>
              <a:t>г. Левице, Чехословакия</a:t>
            </a:r>
            <a:endParaRPr lang="ru-RU" sz="2400">
              <a:solidFill>
                <a:srgbClr val="393837"/>
              </a:solidFill>
              <a:latin typeface="NT Somic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1026" name="Picture 2" descr="C:\Users\MSI\Desktop\Семенов Михаил Семенович 1907-24.03.1945\3873e1a3-77df-40ef-a0c1-69dbbc2ec3b7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61548" y="889685"/>
            <a:ext cx="3483447" cy="5000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33"/>
  <p:tag name="AS_OS" val="Microsoft Windows NT 10.0.20348.0"/>
  <p:tag name="AS_RELEASE_DATE" val="2024.11.14"/>
  <p:tag name="AS_TITLE" val="Aspose.Slides for .NET6"/>
  <p:tag name="AS_VERSION" val="24.1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251</Words>
  <Application>Microsoft Office PowerPoint</Application>
  <PresentationFormat>Широкоэкранный</PresentationFormat>
  <Paragraphs>111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62" baseType="lpstr">
      <vt:lpstr>Arial</vt:lpstr>
      <vt:lpstr>Calibri</vt:lpstr>
      <vt:lpstr>Calibri Light</vt:lpstr>
      <vt:lpstr>Garamond</vt:lpstr>
      <vt:lpstr>NT</vt:lpstr>
      <vt:lpstr>NT Somic</vt:lpstr>
      <vt:lpstr>Times New Roman</vt:lpstr>
      <vt:lpstr>Wingdings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 Якубовская</dc:creator>
  <cp:lastModifiedBy>Тамара В. Федорова</cp:lastModifiedBy>
  <cp:revision>28</cp:revision>
  <cp:lastPrinted>2023-09-20T07:09:39Z</cp:lastPrinted>
  <dcterms:created xsi:type="dcterms:W3CDTF">2023-09-17T09:55:10Z</dcterms:created>
  <dcterms:modified xsi:type="dcterms:W3CDTF">2025-04-24T04:42:35Z</dcterms:modified>
</cp:coreProperties>
</file>