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1" r:id="rId8"/>
    <p:sldId id="272" r:id="rId9"/>
    <p:sldId id="27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F2E95-D842-4963-960C-3D4FD07739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A3B6A-9FFC-421A-96E3-13D75317AF38}">
      <dgm:prSet phldrT="[Текст]"/>
      <dgm:spPr/>
      <dgm:t>
        <a:bodyPr/>
        <a:lstStyle/>
        <a:p>
          <a:r>
            <a:rPr lang="ru-RU" dirty="0" smtClean="0"/>
            <a:t>Проектный метод</a:t>
          </a:r>
          <a:endParaRPr lang="ru-RU" dirty="0"/>
        </a:p>
      </dgm:t>
    </dgm:pt>
    <dgm:pt modelId="{E55A2B46-8A4B-4023-93E4-22CF2207011A}" type="parTrans" cxnId="{1AEDD3F7-1B9B-4888-A0B0-1A5F27532A30}">
      <dgm:prSet/>
      <dgm:spPr/>
      <dgm:t>
        <a:bodyPr/>
        <a:lstStyle/>
        <a:p>
          <a:endParaRPr lang="ru-RU"/>
        </a:p>
      </dgm:t>
    </dgm:pt>
    <dgm:pt modelId="{E3F0A71C-7D06-4761-9380-AE6ABF3CECFA}" type="sibTrans" cxnId="{1AEDD3F7-1B9B-4888-A0B0-1A5F27532A30}">
      <dgm:prSet/>
      <dgm:spPr/>
      <dgm:t>
        <a:bodyPr/>
        <a:lstStyle/>
        <a:p>
          <a:endParaRPr lang="ru-RU"/>
        </a:p>
      </dgm:t>
    </dgm:pt>
    <dgm:pt modelId="{39D477CE-9964-42B8-A8FD-90DE045D6F1C}">
      <dgm:prSet phldrT="[Текст]"/>
      <dgm:spPr/>
      <dgm:t>
        <a:bodyPr/>
        <a:lstStyle/>
        <a:p>
          <a:r>
            <a:rPr lang="ru-RU" dirty="0" smtClean="0"/>
            <a:t>Дистанционное обучение</a:t>
          </a:r>
          <a:endParaRPr lang="ru-RU" dirty="0"/>
        </a:p>
      </dgm:t>
    </dgm:pt>
    <dgm:pt modelId="{0D3CF6A9-57D2-4B55-8591-14E04F7AC312}" type="parTrans" cxnId="{83E42568-81D9-4D29-8801-54BB63AADA79}">
      <dgm:prSet/>
      <dgm:spPr/>
      <dgm:t>
        <a:bodyPr/>
        <a:lstStyle/>
        <a:p>
          <a:endParaRPr lang="ru-RU"/>
        </a:p>
      </dgm:t>
    </dgm:pt>
    <dgm:pt modelId="{E8FC44AC-8513-4C0C-A4FF-C8B77DEA80D3}" type="sibTrans" cxnId="{83E42568-81D9-4D29-8801-54BB63AADA79}">
      <dgm:prSet/>
      <dgm:spPr/>
      <dgm:t>
        <a:bodyPr/>
        <a:lstStyle/>
        <a:p>
          <a:endParaRPr lang="ru-RU"/>
        </a:p>
      </dgm:t>
    </dgm:pt>
    <dgm:pt modelId="{BBB31127-C4F5-4F4D-91FB-2CB966E47EF8}">
      <dgm:prSet/>
      <dgm:spPr/>
      <dgm:t>
        <a:bodyPr/>
        <a:lstStyle/>
        <a:p>
          <a:r>
            <a:rPr lang="ru-RU" dirty="0" smtClean="0"/>
            <a:t>Модульное обучение </a:t>
          </a:r>
          <a:endParaRPr lang="ru-RU" dirty="0"/>
        </a:p>
      </dgm:t>
    </dgm:pt>
    <dgm:pt modelId="{BDDCB213-2993-4605-8E38-E5978250081E}" type="parTrans" cxnId="{017F1661-AD19-4168-9F65-4F3D72FD8467}">
      <dgm:prSet/>
      <dgm:spPr/>
      <dgm:t>
        <a:bodyPr/>
        <a:lstStyle/>
        <a:p>
          <a:endParaRPr lang="ru-RU"/>
        </a:p>
      </dgm:t>
    </dgm:pt>
    <dgm:pt modelId="{371D3650-832F-442D-85DC-F921CF0541BE}" type="sibTrans" cxnId="{017F1661-AD19-4168-9F65-4F3D72FD8467}">
      <dgm:prSet/>
      <dgm:spPr/>
      <dgm:t>
        <a:bodyPr/>
        <a:lstStyle/>
        <a:p>
          <a:endParaRPr lang="ru-RU"/>
        </a:p>
      </dgm:t>
    </dgm:pt>
    <dgm:pt modelId="{C5EFB13F-707B-483D-82A7-74C6816C97EA}" type="pres">
      <dgm:prSet presAssocID="{23AF2E95-D842-4963-960C-3D4FD07739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D65FA-A3D5-4B5E-92C2-18454FDB1CF4}" type="pres">
      <dgm:prSet presAssocID="{1FAA3B6A-9FFC-421A-96E3-13D75317AF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DCC50-347C-4392-9C25-FE9CF35A6483}" type="pres">
      <dgm:prSet presAssocID="{E3F0A71C-7D06-4761-9380-AE6ABF3CECFA}" presName="sibTrans" presStyleCnt="0"/>
      <dgm:spPr/>
    </dgm:pt>
    <dgm:pt modelId="{58A7B548-6A62-4B77-9A4F-5C0603C15047}" type="pres">
      <dgm:prSet presAssocID="{39D477CE-9964-42B8-A8FD-90DE045D6F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52CE6-7469-431E-BE3B-9CB72595E312}" type="pres">
      <dgm:prSet presAssocID="{E8FC44AC-8513-4C0C-A4FF-C8B77DEA80D3}" presName="sibTrans" presStyleCnt="0"/>
      <dgm:spPr/>
    </dgm:pt>
    <dgm:pt modelId="{326B6359-C82F-4B64-A793-B48B231C9539}" type="pres">
      <dgm:prSet presAssocID="{BBB31127-C4F5-4F4D-91FB-2CB966E47EF8}" presName="node" presStyleLbl="node1" presStyleIdx="2" presStyleCnt="3" custLinFactNeighborY="3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E327A-0ECD-4AD3-BFC4-343B699C079B}" type="presOf" srcId="{BBB31127-C4F5-4F4D-91FB-2CB966E47EF8}" destId="{326B6359-C82F-4B64-A793-B48B231C9539}" srcOrd="0" destOrd="0" presId="urn:microsoft.com/office/officeart/2005/8/layout/default"/>
    <dgm:cxn modelId="{5E7FB873-A33D-4B42-8496-3332687B3EF7}" type="presOf" srcId="{39D477CE-9964-42B8-A8FD-90DE045D6F1C}" destId="{58A7B548-6A62-4B77-9A4F-5C0603C15047}" srcOrd="0" destOrd="0" presId="urn:microsoft.com/office/officeart/2005/8/layout/default"/>
    <dgm:cxn modelId="{1AEDD3F7-1B9B-4888-A0B0-1A5F27532A30}" srcId="{23AF2E95-D842-4963-960C-3D4FD077390E}" destId="{1FAA3B6A-9FFC-421A-96E3-13D75317AF38}" srcOrd="0" destOrd="0" parTransId="{E55A2B46-8A4B-4023-93E4-22CF2207011A}" sibTransId="{E3F0A71C-7D06-4761-9380-AE6ABF3CECFA}"/>
    <dgm:cxn modelId="{97A56AB7-00CF-4524-A6E2-AF2B13EBC883}" type="presOf" srcId="{23AF2E95-D842-4963-960C-3D4FD077390E}" destId="{C5EFB13F-707B-483D-82A7-74C6816C97EA}" srcOrd="0" destOrd="0" presId="urn:microsoft.com/office/officeart/2005/8/layout/default"/>
    <dgm:cxn modelId="{78603D26-770D-4F35-A884-3CCB48EB986E}" type="presOf" srcId="{1FAA3B6A-9FFC-421A-96E3-13D75317AF38}" destId="{84ED65FA-A3D5-4B5E-92C2-18454FDB1CF4}" srcOrd="0" destOrd="0" presId="urn:microsoft.com/office/officeart/2005/8/layout/default"/>
    <dgm:cxn modelId="{017F1661-AD19-4168-9F65-4F3D72FD8467}" srcId="{23AF2E95-D842-4963-960C-3D4FD077390E}" destId="{BBB31127-C4F5-4F4D-91FB-2CB966E47EF8}" srcOrd="2" destOrd="0" parTransId="{BDDCB213-2993-4605-8E38-E5978250081E}" sibTransId="{371D3650-832F-442D-85DC-F921CF0541BE}"/>
    <dgm:cxn modelId="{83E42568-81D9-4D29-8801-54BB63AADA79}" srcId="{23AF2E95-D842-4963-960C-3D4FD077390E}" destId="{39D477CE-9964-42B8-A8FD-90DE045D6F1C}" srcOrd="1" destOrd="0" parTransId="{0D3CF6A9-57D2-4B55-8591-14E04F7AC312}" sibTransId="{E8FC44AC-8513-4C0C-A4FF-C8B77DEA80D3}"/>
    <dgm:cxn modelId="{05A486C2-0694-4A19-B867-5E93F1775FD6}" type="presParOf" srcId="{C5EFB13F-707B-483D-82A7-74C6816C97EA}" destId="{84ED65FA-A3D5-4B5E-92C2-18454FDB1CF4}" srcOrd="0" destOrd="0" presId="urn:microsoft.com/office/officeart/2005/8/layout/default"/>
    <dgm:cxn modelId="{F7ABA91B-FDF0-4577-9A74-8018824525A5}" type="presParOf" srcId="{C5EFB13F-707B-483D-82A7-74C6816C97EA}" destId="{5BBDCC50-347C-4392-9C25-FE9CF35A6483}" srcOrd="1" destOrd="0" presId="urn:microsoft.com/office/officeart/2005/8/layout/default"/>
    <dgm:cxn modelId="{84C15EC4-A9CC-43C8-A423-0A8DB83A15D9}" type="presParOf" srcId="{C5EFB13F-707B-483D-82A7-74C6816C97EA}" destId="{58A7B548-6A62-4B77-9A4F-5C0603C15047}" srcOrd="2" destOrd="0" presId="urn:microsoft.com/office/officeart/2005/8/layout/default"/>
    <dgm:cxn modelId="{0C14E465-1D89-43EB-A2CE-AE9F45CAD3AB}" type="presParOf" srcId="{C5EFB13F-707B-483D-82A7-74C6816C97EA}" destId="{B1B52CE6-7469-431E-BE3B-9CB72595E312}" srcOrd="3" destOrd="0" presId="urn:microsoft.com/office/officeart/2005/8/layout/default"/>
    <dgm:cxn modelId="{5D1EE6A7-2B50-411B-A878-2ECA6DEC13F2}" type="presParOf" srcId="{C5EFB13F-707B-483D-82A7-74C6816C97EA}" destId="{326B6359-C82F-4B64-A793-B48B231C95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69026-B36E-4D9D-B2C8-2766582CAFB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47E07-9AF7-4640-BE8D-4A68E4254A5A}">
      <dgm:prSet phldrT="[Текст]"/>
      <dgm:spPr/>
      <dgm:t>
        <a:bodyPr/>
        <a:lstStyle/>
        <a:p>
          <a:r>
            <a:rPr lang="ru-RU" dirty="0" smtClean="0"/>
            <a:t>Ученик 1</a:t>
          </a:r>
          <a:endParaRPr lang="ru-RU" dirty="0"/>
        </a:p>
      </dgm:t>
    </dgm:pt>
    <dgm:pt modelId="{F40EFF70-524B-4A6F-9A80-8F0B274F7FFA}" type="parTrans" cxnId="{C6927C81-AABE-4036-A716-90D40F8C2793}">
      <dgm:prSet/>
      <dgm:spPr/>
      <dgm:t>
        <a:bodyPr/>
        <a:lstStyle/>
        <a:p>
          <a:endParaRPr lang="ru-RU"/>
        </a:p>
      </dgm:t>
    </dgm:pt>
    <dgm:pt modelId="{E9D90C6E-8F71-47DB-BE7F-160BB641241F}" type="sibTrans" cxnId="{C6927C81-AABE-4036-A716-90D40F8C2793}">
      <dgm:prSet/>
      <dgm:spPr/>
      <dgm:t>
        <a:bodyPr/>
        <a:lstStyle/>
        <a:p>
          <a:endParaRPr lang="ru-RU"/>
        </a:p>
      </dgm:t>
    </dgm:pt>
    <dgm:pt modelId="{FA5164E8-A07E-4D1D-8C3E-740C1C69C323}">
      <dgm:prSet phldrT="[Текст]"/>
      <dgm:spPr/>
      <dgm:t>
        <a:bodyPr/>
        <a:lstStyle/>
        <a:p>
          <a:r>
            <a:rPr lang="ru-RU" dirty="0" smtClean="0"/>
            <a:t>Ученик 2</a:t>
          </a:r>
          <a:endParaRPr lang="ru-RU" dirty="0"/>
        </a:p>
      </dgm:t>
    </dgm:pt>
    <dgm:pt modelId="{BE3F46DB-1D43-431D-AB58-BCC6F99C74F6}" type="parTrans" cxnId="{EBB41657-D211-44BA-BC6F-8D52E5089CF0}">
      <dgm:prSet/>
      <dgm:spPr/>
      <dgm:t>
        <a:bodyPr/>
        <a:lstStyle/>
        <a:p>
          <a:endParaRPr lang="ru-RU"/>
        </a:p>
      </dgm:t>
    </dgm:pt>
    <dgm:pt modelId="{ED282CE9-93A5-4F67-8DC1-21F37E6450C7}" type="sibTrans" cxnId="{EBB41657-D211-44BA-BC6F-8D52E5089CF0}">
      <dgm:prSet/>
      <dgm:spPr/>
      <dgm:t>
        <a:bodyPr/>
        <a:lstStyle/>
        <a:p>
          <a:endParaRPr lang="ru-RU"/>
        </a:p>
      </dgm:t>
    </dgm:pt>
    <dgm:pt modelId="{EDE7054F-9410-4F83-82B2-EF8034638585}" type="pres">
      <dgm:prSet presAssocID="{7EB69026-B36E-4D9D-B2C8-2766582CAF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498543-89EA-4DD4-A325-06207000ED3C}" type="pres">
      <dgm:prSet presAssocID="{B1547E07-9AF7-4640-BE8D-4A68E4254A5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525E8-EF0B-451F-95C7-6FB53200380F}" type="pres">
      <dgm:prSet presAssocID="{FA5164E8-A07E-4D1D-8C3E-740C1C69C32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41657-D211-44BA-BC6F-8D52E5089CF0}" srcId="{7EB69026-B36E-4D9D-B2C8-2766582CAFB6}" destId="{FA5164E8-A07E-4D1D-8C3E-740C1C69C323}" srcOrd="1" destOrd="0" parTransId="{BE3F46DB-1D43-431D-AB58-BCC6F99C74F6}" sibTransId="{ED282CE9-93A5-4F67-8DC1-21F37E6450C7}"/>
    <dgm:cxn modelId="{C6927C81-AABE-4036-A716-90D40F8C2793}" srcId="{7EB69026-B36E-4D9D-B2C8-2766582CAFB6}" destId="{B1547E07-9AF7-4640-BE8D-4A68E4254A5A}" srcOrd="0" destOrd="0" parTransId="{F40EFF70-524B-4A6F-9A80-8F0B274F7FFA}" sibTransId="{E9D90C6E-8F71-47DB-BE7F-160BB641241F}"/>
    <dgm:cxn modelId="{85270DE6-E9D8-4E3D-A9B9-48AF19A6D933}" type="presOf" srcId="{7EB69026-B36E-4D9D-B2C8-2766582CAFB6}" destId="{EDE7054F-9410-4F83-82B2-EF8034638585}" srcOrd="0" destOrd="0" presId="urn:microsoft.com/office/officeart/2005/8/layout/arrow5"/>
    <dgm:cxn modelId="{D347C192-0F6E-4B03-8C0F-9A27D4BA2DF6}" type="presOf" srcId="{B1547E07-9AF7-4640-BE8D-4A68E4254A5A}" destId="{27498543-89EA-4DD4-A325-06207000ED3C}" srcOrd="0" destOrd="0" presId="urn:microsoft.com/office/officeart/2005/8/layout/arrow5"/>
    <dgm:cxn modelId="{0570854C-4278-466B-ADBB-089DFF2AA969}" type="presOf" srcId="{FA5164E8-A07E-4D1D-8C3E-740C1C69C323}" destId="{FDF525E8-EF0B-451F-95C7-6FB53200380F}" srcOrd="0" destOrd="0" presId="urn:microsoft.com/office/officeart/2005/8/layout/arrow5"/>
    <dgm:cxn modelId="{052C1772-A7F2-4447-B424-9A3F7718805A}" type="presParOf" srcId="{EDE7054F-9410-4F83-82B2-EF8034638585}" destId="{27498543-89EA-4DD4-A325-06207000ED3C}" srcOrd="0" destOrd="0" presId="urn:microsoft.com/office/officeart/2005/8/layout/arrow5"/>
    <dgm:cxn modelId="{C8B430E8-06F9-4942-AC95-1363AC3D3C9F}" type="presParOf" srcId="{EDE7054F-9410-4F83-82B2-EF8034638585}" destId="{FDF525E8-EF0B-451F-95C7-6FB53200380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6D1238-C162-4229-AC9C-1D0F1BEB960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0B7AAF-41C0-4136-9719-F7CF123F30C8}">
      <dgm:prSet phldrT="[Текст]"/>
      <dgm:spPr/>
      <dgm:t>
        <a:bodyPr/>
        <a:lstStyle/>
        <a:p>
          <a:r>
            <a:rPr lang="ru-RU" dirty="0" smtClean="0"/>
            <a:t>Ученик 3</a:t>
          </a:r>
        </a:p>
        <a:p>
          <a:r>
            <a:rPr lang="ru-RU" dirty="0" smtClean="0"/>
            <a:t>Ученик 4</a:t>
          </a:r>
          <a:endParaRPr lang="ru-RU" dirty="0"/>
        </a:p>
      </dgm:t>
    </dgm:pt>
    <dgm:pt modelId="{C00FE924-925B-4EB4-808E-C944336D337A}" type="parTrans" cxnId="{DB50F797-1A67-492F-8A8E-6FEF98D3EFF5}">
      <dgm:prSet/>
      <dgm:spPr/>
      <dgm:t>
        <a:bodyPr/>
        <a:lstStyle/>
        <a:p>
          <a:endParaRPr lang="ru-RU"/>
        </a:p>
      </dgm:t>
    </dgm:pt>
    <dgm:pt modelId="{B100B0BF-19D3-439F-89DA-15F445B5D7C0}" type="sibTrans" cxnId="{DB50F797-1A67-492F-8A8E-6FEF98D3EFF5}">
      <dgm:prSet/>
      <dgm:spPr/>
      <dgm:t>
        <a:bodyPr/>
        <a:lstStyle/>
        <a:p>
          <a:endParaRPr lang="ru-RU"/>
        </a:p>
      </dgm:t>
    </dgm:pt>
    <dgm:pt modelId="{6373BAD4-F0CA-4A2B-BAC2-392336045EDB}">
      <dgm:prSet phldrT="[Текст]"/>
      <dgm:spPr/>
      <dgm:t>
        <a:bodyPr/>
        <a:lstStyle/>
        <a:p>
          <a:r>
            <a:rPr lang="ru-RU" dirty="0" smtClean="0"/>
            <a:t>Ученик 2</a:t>
          </a:r>
          <a:endParaRPr lang="ru-RU" dirty="0"/>
        </a:p>
      </dgm:t>
    </dgm:pt>
    <dgm:pt modelId="{C8609EDC-32C3-476C-ABCB-AF5B1E51F476}" type="parTrans" cxnId="{C0DF7EC3-0176-4925-867F-59D5F858DD6C}">
      <dgm:prSet/>
      <dgm:spPr/>
      <dgm:t>
        <a:bodyPr/>
        <a:lstStyle/>
        <a:p>
          <a:endParaRPr lang="ru-RU"/>
        </a:p>
      </dgm:t>
    </dgm:pt>
    <dgm:pt modelId="{14F54419-2A4E-4931-8D16-953762298B21}" type="sibTrans" cxnId="{C0DF7EC3-0176-4925-867F-59D5F858DD6C}">
      <dgm:prSet/>
      <dgm:spPr/>
      <dgm:t>
        <a:bodyPr/>
        <a:lstStyle/>
        <a:p>
          <a:endParaRPr lang="ru-RU"/>
        </a:p>
      </dgm:t>
    </dgm:pt>
    <dgm:pt modelId="{A26B2627-6871-47D1-90BB-940949D3C9E5}">
      <dgm:prSet phldrT="[Текст]"/>
      <dgm:spPr/>
      <dgm:t>
        <a:bodyPr/>
        <a:lstStyle/>
        <a:p>
          <a:r>
            <a:rPr lang="ru-RU" dirty="0" smtClean="0"/>
            <a:t>Ученик 1</a:t>
          </a:r>
          <a:endParaRPr lang="ru-RU" dirty="0"/>
        </a:p>
      </dgm:t>
    </dgm:pt>
    <dgm:pt modelId="{4C71D85A-F57F-436C-8DA1-3C5C247EB6F8}" type="parTrans" cxnId="{B4C0742E-7E16-4FA5-9209-790FF7F9307C}">
      <dgm:prSet/>
      <dgm:spPr/>
      <dgm:t>
        <a:bodyPr/>
        <a:lstStyle/>
        <a:p>
          <a:endParaRPr lang="ru-RU"/>
        </a:p>
      </dgm:t>
    </dgm:pt>
    <dgm:pt modelId="{5C91CC21-B36E-48AE-B9ED-2B5245468CB4}" type="sibTrans" cxnId="{B4C0742E-7E16-4FA5-9209-790FF7F9307C}">
      <dgm:prSet/>
      <dgm:spPr/>
      <dgm:t>
        <a:bodyPr/>
        <a:lstStyle/>
        <a:p>
          <a:endParaRPr lang="ru-RU"/>
        </a:p>
      </dgm:t>
    </dgm:pt>
    <dgm:pt modelId="{C3CF8ADF-F57D-4BC8-A40A-C52B9520CCAF}" type="pres">
      <dgm:prSet presAssocID="{EF6D1238-C162-4229-AC9C-1D0F1BEB96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7046CF-4CDA-4661-8C41-1436AEB11A0D}" type="pres">
      <dgm:prSet presAssocID="{130B7AAF-41C0-4136-9719-F7CF123F30C8}" presName="node" presStyleLbl="node1" presStyleIdx="0" presStyleCnt="3" custRadScaleRad="97931" custRadScaleInc="-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6BA13-FA85-4230-8E81-A9E50B99933F}" type="pres">
      <dgm:prSet presAssocID="{B100B0BF-19D3-439F-89DA-15F445B5D7C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2EC0F84-5601-448D-B6AD-9674FA936605}" type="pres">
      <dgm:prSet presAssocID="{B100B0BF-19D3-439F-89DA-15F445B5D7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E9FCB27-357B-45D3-9030-C2F2A81EAA55}" type="pres">
      <dgm:prSet presAssocID="{6373BAD4-F0CA-4A2B-BAC2-392336045E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907FD-1063-4EA9-9FD0-0F3E55CDC7F0}" type="pres">
      <dgm:prSet presAssocID="{14F54419-2A4E-4931-8D16-953762298B2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E8FA1CE-CFE6-4B06-B34D-01DBE305FB22}" type="pres">
      <dgm:prSet presAssocID="{14F54419-2A4E-4931-8D16-953762298B2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BD8B077-B378-4C09-8CD8-57897F93CCE7}" type="pres">
      <dgm:prSet presAssocID="{A26B2627-6871-47D1-90BB-940949D3C9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50C3F-33F5-4D44-81AF-FB27262E655D}" type="pres">
      <dgm:prSet presAssocID="{5C91CC21-B36E-48AE-B9ED-2B5245468CB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DE7CA51-AC92-480F-A2E7-7324F95512E5}" type="pres">
      <dgm:prSet presAssocID="{5C91CC21-B36E-48AE-B9ED-2B5245468CB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4C0742E-7E16-4FA5-9209-790FF7F9307C}" srcId="{EF6D1238-C162-4229-AC9C-1D0F1BEB9607}" destId="{A26B2627-6871-47D1-90BB-940949D3C9E5}" srcOrd="2" destOrd="0" parTransId="{4C71D85A-F57F-436C-8DA1-3C5C247EB6F8}" sibTransId="{5C91CC21-B36E-48AE-B9ED-2B5245468CB4}"/>
    <dgm:cxn modelId="{6968B692-30DF-42BD-BFF9-0A3CECBB58F0}" type="presOf" srcId="{A26B2627-6871-47D1-90BB-940949D3C9E5}" destId="{9BD8B077-B378-4C09-8CD8-57897F93CCE7}" srcOrd="0" destOrd="0" presId="urn:microsoft.com/office/officeart/2005/8/layout/cycle7"/>
    <dgm:cxn modelId="{633DB940-53BA-4BC9-8B6D-4B2932B88930}" type="presOf" srcId="{EF6D1238-C162-4229-AC9C-1D0F1BEB9607}" destId="{C3CF8ADF-F57D-4BC8-A40A-C52B9520CCAF}" srcOrd="0" destOrd="0" presId="urn:microsoft.com/office/officeart/2005/8/layout/cycle7"/>
    <dgm:cxn modelId="{C02C1520-E846-4FB7-BBB5-80F612488B7D}" type="presOf" srcId="{B100B0BF-19D3-439F-89DA-15F445B5D7C0}" destId="{32EC0F84-5601-448D-B6AD-9674FA936605}" srcOrd="1" destOrd="0" presId="urn:microsoft.com/office/officeart/2005/8/layout/cycle7"/>
    <dgm:cxn modelId="{F43BC6E3-7E67-41E5-BF5C-E05CEDFC81E5}" type="presOf" srcId="{B100B0BF-19D3-439F-89DA-15F445B5D7C0}" destId="{AE96BA13-FA85-4230-8E81-A9E50B99933F}" srcOrd="0" destOrd="0" presId="urn:microsoft.com/office/officeart/2005/8/layout/cycle7"/>
    <dgm:cxn modelId="{64EB55D4-DC58-4CB7-AC0D-C90ABAB85F7E}" type="presOf" srcId="{5C91CC21-B36E-48AE-B9ED-2B5245468CB4}" destId="{FDE7CA51-AC92-480F-A2E7-7324F95512E5}" srcOrd="1" destOrd="0" presId="urn:microsoft.com/office/officeart/2005/8/layout/cycle7"/>
    <dgm:cxn modelId="{4FF51027-6D22-4921-B4F5-AC4F7562CAD7}" type="presOf" srcId="{130B7AAF-41C0-4136-9719-F7CF123F30C8}" destId="{657046CF-4CDA-4661-8C41-1436AEB11A0D}" srcOrd="0" destOrd="0" presId="urn:microsoft.com/office/officeart/2005/8/layout/cycle7"/>
    <dgm:cxn modelId="{E2A57C4E-1F9F-40D3-BD00-31688AF638AA}" type="presOf" srcId="{6373BAD4-F0CA-4A2B-BAC2-392336045EDB}" destId="{FE9FCB27-357B-45D3-9030-C2F2A81EAA55}" srcOrd="0" destOrd="0" presId="urn:microsoft.com/office/officeart/2005/8/layout/cycle7"/>
    <dgm:cxn modelId="{35BF5B4C-A02A-41B1-90D1-89975DC048FA}" type="presOf" srcId="{14F54419-2A4E-4931-8D16-953762298B21}" destId="{07E907FD-1063-4EA9-9FD0-0F3E55CDC7F0}" srcOrd="0" destOrd="0" presId="urn:microsoft.com/office/officeart/2005/8/layout/cycle7"/>
    <dgm:cxn modelId="{718895D1-1E8F-4544-BC3F-9DEAC2245C77}" type="presOf" srcId="{5C91CC21-B36E-48AE-B9ED-2B5245468CB4}" destId="{99A50C3F-33F5-4D44-81AF-FB27262E655D}" srcOrd="0" destOrd="0" presId="urn:microsoft.com/office/officeart/2005/8/layout/cycle7"/>
    <dgm:cxn modelId="{C0DF7EC3-0176-4925-867F-59D5F858DD6C}" srcId="{EF6D1238-C162-4229-AC9C-1D0F1BEB9607}" destId="{6373BAD4-F0CA-4A2B-BAC2-392336045EDB}" srcOrd="1" destOrd="0" parTransId="{C8609EDC-32C3-476C-ABCB-AF5B1E51F476}" sibTransId="{14F54419-2A4E-4931-8D16-953762298B21}"/>
    <dgm:cxn modelId="{DB50F797-1A67-492F-8A8E-6FEF98D3EFF5}" srcId="{EF6D1238-C162-4229-AC9C-1D0F1BEB9607}" destId="{130B7AAF-41C0-4136-9719-F7CF123F30C8}" srcOrd="0" destOrd="0" parTransId="{C00FE924-925B-4EB4-808E-C944336D337A}" sibTransId="{B100B0BF-19D3-439F-89DA-15F445B5D7C0}"/>
    <dgm:cxn modelId="{FDC3B158-CB26-4376-8E08-EC10AB16CB1F}" type="presOf" srcId="{14F54419-2A4E-4931-8D16-953762298B21}" destId="{8E8FA1CE-CFE6-4B06-B34D-01DBE305FB22}" srcOrd="1" destOrd="0" presId="urn:microsoft.com/office/officeart/2005/8/layout/cycle7"/>
    <dgm:cxn modelId="{3788170E-EC30-436A-BBFA-8C9AD5944BAD}" type="presParOf" srcId="{C3CF8ADF-F57D-4BC8-A40A-C52B9520CCAF}" destId="{657046CF-4CDA-4661-8C41-1436AEB11A0D}" srcOrd="0" destOrd="0" presId="urn:microsoft.com/office/officeart/2005/8/layout/cycle7"/>
    <dgm:cxn modelId="{944C9D94-65A0-4FA6-A8EF-30E62DB681B5}" type="presParOf" srcId="{C3CF8ADF-F57D-4BC8-A40A-C52B9520CCAF}" destId="{AE96BA13-FA85-4230-8E81-A9E50B99933F}" srcOrd="1" destOrd="0" presId="urn:microsoft.com/office/officeart/2005/8/layout/cycle7"/>
    <dgm:cxn modelId="{9C8B7CBF-5A84-440A-9AC0-EB4C127803E0}" type="presParOf" srcId="{AE96BA13-FA85-4230-8E81-A9E50B99933F}" destId="{32EC0F84-5601-448D-B6AD-9674FA936605}" srcOrd="0" destOrd="0" presId="urn:microsoft.com/office/officeart/2005/8/layout/cycle7"/>
    <dgm:cxn modelId="{9BEFAB54-6A9A-4365-8295-B032A8FD3DFF}" type="presParOf" srcId="{C3CF8ADF-F57D-4BC8-A40A-C52B9520CCAF}" destId="{FE9FCB27-357B-45D3-9030-C2F2A81EAA55}" srcOrd="2" destOrd="0" presId="urn:microsoft.com/office/officeart/2005/8/layout/cycle7"/>
    <dgm:cxn modelId="{0B2345B7-4F74-479A-9A40-30A7DBB25882}" type="presParOf" srcId="{C3CF8ADF-F57D-4BC8-A40A-C52B9520CCAF}" destId="{07E907FD-1063-4EA9-9FD0-0F3E55CDC7F0}" srcOrd="3" destOrd="0" presId="urn:microsoft.com/office/officeart/2005/8/layout/cycle7"/>
    <dgm:cxn modelId="{3E6421DB-862C-454F-9211-1D20B4812B1A}" type="presParOf" srcId="{07E907FD-1063-4EA9-9FD0-0F3E55CDC7F0}" destId="{8E8FA1CE-CFE6-4B06-B34D-01DBE305FB22}" srcOrd="0" destOrd="0" presId="urn:microsoft.com/office/officeart/2005/8/layout/cycle7"/>
    <dgm:cxn modelId="{68FC7FD2-0A94-40CB-8EF1-7C36532345F9}" type="presParOf" srcId="{C3CF8ADF-F57D-4BC8-A40A-C52B9520CCAF}" destId="{9BD8B077-B378-4C09-8CD8-57897F93CCE7}" srcOrd="4" destOrd="0" presId="urn:microsoft.com/office/officeart/2005/8/layout/cycle7"/>
    <dgm:cxn modelId="{3537608A-D098-48A5-A544-DF0D6266814D}" type="presParOf" srcId="{C3CF8ADF-F57D-4BC8-A40A-C52B9520CCAF}" destId="{99A50C3F-33F5-4D44-81AF-FB27262E655D}" srcOrd="5" destOrd="0" presId="urn:microsoft.com/office/officeart/2005/8/layout/cycle7"/>
    <dgm:cxn modelId="{36CE994A-0F43-459C-9AFB-D00DCDC8479C}" type="presParOf" srcId="{99A50C3F-33F5-4D44-81AF-FB27262E655D}" destId="{FDE7CA51-AC92-480F-A2E7-7324F95512E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3920BD-47A6-497D-80C6-E22D67CA5B9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F8C6-96C0-4A24-BE68-45D20C39C4A3}">
      <dgm:prSet phldrT="[Текст]" phldr="1"/>
      <dgm:spPr/>
      <dgm:t>
        <a:bodyPr/>
        <a:lstStyle/>
        <a:p>
          <a:endParaRPr lang="ru-RU" dirty="0"/>
        </a:p>
      </dgm:t>
    </dgm:pt>
    <dgm:pt modelId="{59D4A436-93C2-4970-B0FD-FA90D90AD938}" type="parTrans" cxnId="{A1227695-073B-4B9E-92C4-58C0495BB33B}">
      <dgm:prSet/>
      <dgm:spPr/>
      <dgm:t>
        <a:bodyPr/>
        <a:lstStyle/>
        <a:p>
          <a:endParaRPr lang="ru-RU"/>
        </a:p>
      </dgm:t>
    </dgm:pt>
    <dgm:pt modelId="{4949F564-A151-4C71-AFB1-0715517668C7}" type="sibTrans" cxnId="{A1227695-073B-4B9E-92C4-58C0495BB33B}">
      <dgm:prSet/>
      <dgm:spPr/>
      <dgm:t>
        <a:bodyPr/>
        <a:lstStyle/>
        <a:p>
          <a:endParaRPr lang="ru-RU"/>
        </a:p>
      </dgm:t>
    </dgm:pt>
    <dgm:pt modelId="{8A75515D-25B9-42E0-A3BE-5027509AD908}">
      <dgm:prSet phldrT="[Текст]"/>
      <dgm:spPr/>
      <dgm:t>
        <a:bodyPr/>
        <a:lstStyle/>
        <a:p>
          <a:r>
            <a:rPr lang="ru-RU" dirty="0" smtClean="0"/>
            <a:t>большой эффект  в воспитании (находят общий язык, преодолевают трудности, развивает чувство ответственности </a:t>
          </a:r>
          <a:endParaRPr lang="ru-RU" dirty="0"/>
        </a:p>
      </dgm:t>
    </dgm:pt>
    <dgm:pt modelId="{A70A9C14-C240-4370-AD29-538BD9BE35D0}" type="parTrans" cxnId="{402EBCC6-6C64-4FDA-A517-CA173DE06F0B}">
      <dgm:prSet/>
      <dgm:spPr/>
      <dgm:t>
        <a:bodyPr/>
        <a:lstStyle/>
        <a:p>
          <a:endParaRPr lang="ru-RU"/>
        </a:p>
      </dgm:t>
    </dgm:pt>
    <dgm:pt modelId="{F69DB047-9A98-49A7-B029-34159EE6DC76}" type="sibTrans" cxnId="{402EBCC6-6C64-4FDA-A517-CA173DE06F0B}">
      <dgm:prSet/>
      <dgm:spPr/>
      <dgm:t>
        <a:bodyPr/>
        <a:lstStyle/>
        <a:p>
          <a:endParaRPr lang="ru-RU"/>
        </a:p>
      </dgm:t>
    </dgm:pt>
    <dgm:pt modelId="{2C6CA371-CDB4-41C7-8089-90763B3B7B57}">
      <dgm:prSet phldrT="[Текст]" phldr="1"/>
      <dgm:spPr/>
      <dgm:t>
        <a:bodyPr/>
        <a:lstStyle/>
        <a:p>
          <a:endParaRPr lang="ru-RU" dirty="0"/>
        </a:p>
      </dgm:t>
    </dgm:pt>
    <dgm:pt modelId="{F8F04841-0E59-44EC-9AA3-94B1C23AA55D}" type="parTrans" cxnId="{7AD59897-ECEF-4178-B72F-D0F8DA6DF68E}">
      <dgm:prSet/>
      <dgm:spPr/>
      <dgm:t>
        <a:bodyPr/>
        <a:lstStyle/>
        <a:p>
          <a:endParaRPr lang="ru-RU"/>
        </a:p>
      </dgm:t>
    </dgm:pt>
    <dgm:pt modelId="{AE7CF00A-7681-4917-9BE3-D6E34C8C07FC}" type="sibTrans" cxnId="{7AD59897-ECEF-4178-B72F-D0F8DA6DF68E}">
      <dgm:prSet/>
      <dgm:spPr/>
      <dgm:t>
        <a:bodyPr/>
        <a:lstStyle/>
        <a:p>
          <a:endParaRPr lang="ru-RU"/>
        </a:p>
      </dgm:t>
    </dgm:pt>
    <dgm:pt modelId="{63BBA753-A090-4A16-882E-D33BD8B0B6B8}">
      <dgm:prSet phldrT="[Текст]"/>
      <dgm:spPr/>
      <dgm:t>
        <a:bodyPr/>
        <a:lstStyle/>
        <a:p>
          <a:r>
            <a:rPr lang="ru-RU" dirty="0" smtClean="0"/>
            <a:t>Повышение активности (с низкими учебными возможностями, работая  в паре высказываются чаще, чем обычно, они не боятся говорить и спрашивать)</a:t>
          </a:r>
          <a:endParaRPr lang="ru-RU" dirty="0"/>
        </a:p>
      </dgm:t>
    </dgm:pt>
    <dgm:pt modelId="{B7CEC505-05C7-4680-8D87-7DAE3AE931DD}" type="parTrans" cxnId="{03CE8511-6BD6-4567-B3B2-4382AC767EAC}">
      <dgm:prSet/>
      <dgm:spPr/>
      <dgm:t>
        <a:bodyPr/>
        <a:lstStyle/>
        <a:p>
          <a:endParaRPr lang="ru-RU"/>
        </a:p>
      </dgm:t>
    </dgm:pt>
    <dgm:pt modelId="{4D1725EF-3D40-4411-B306-00851FB76FD0}" type="sibTrans" cxnId="{03CE8511-6BD6-4567-B3B2-4382AC767EAC}">
      <dgm:prSet/>
      <dgm:spPr/>
      <dgm:t>
        <a:bodyPr/>
        <a:lstStyle/>
        <a:p>
          <a:endParaRPr lang="ru-RU"/>
        </a:p>
      </dgm:t>
    </dgm:pt>
    <dgm:pt modelId="{9B58F99A-7985-42B4-8971-DE1B75DFEE77}" type="pres">
      <dgm:prSet presAssocID="{293920BD-47A6-497D-80C6-E22D67CA5B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EAED1-7016-4D51-ADA7-5BC341A135C0}" type="pres">
      <dgm:prSet presAssocID="{5C0DF8C6-96C0-4A24-BE68-45D20C39C4A3}" presName="compositeNode" presStyleCnt="0">
        <dgm:presLayoutVars>
          <dgm:bulletEnabled val="1"/>
        </dgm:presLayoutVars>
      </dgm:prSet>
      <dgm:spPr/>
    </dgm:pt>
    <dgm:pt modelId="{C554624E-2596-41F8-BA96-2BE7F185E1DA}" type="pres">
      <dgm:prSet presAssocID="{5C0DF8C6-96C0-4A24-BE68-45D20C39C4A3}" presName="bgRect" presStyleLbl="node1" presStyleIdx="0" presStyleCnt="2"/>
      <dgm:spPr/>
      <dgm:t>
        <a:bodyPr/>
        <a:lstStyle/>
        <a:p>
          <a:endParaRPr lang="ru-RU"/>
        </a:p>
      </dgm:t>
    </dgm:pt>
    <dgm:pt modelId="{DA8C090F-4C5A-444E-BEEC-BAF9CD4A0FB4}" type="pres">
      <dgm:prSet presAssocID="{5C0DF8C6-96C0-4A24-BE68-45D20C39C4A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A1633-77EF-4BE8-B9B3-D06C4290E1F1}" type="pres">
      <dgm:prSet presAssocID="{5C0DF8C6-96C0-4A24-BE68-45D20C39C4A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2A9B-DD2F-4367-82EB-00499DD8C359}" type="pres">
      <dgm:prSet presAssocID="{4949F564-A151-4C71-AFB1-0715517668C7}" presName="hSp" presStyleCnt="0"/>
      <dgm:spPr/>
    </dgm:pt>
    <dgm:pt modelId="{CD72A20E-66C4-49F3-8014-44E9483094B0}" type="pres">
      <dgm:prSet presAssocID="{4949F564-A151-4C71-AFB1-0715517668C7}" presName="vProcSp" presStyleCnt="0"/>
      <dgm:spPr/>
    </dgm:pt>
    <dgm:pt modelId="{67E0E40C-B2BF-4B1D-8703-AD96DEC80BC3}" type="pres">
      <dgm:prSet presAssocID="{4949F564-A151-4C71-AFB1-0715517668C7}" presName="vSp1" presStyleCnt="0"/>
      <dgm:spPr/>
    </dgm:pt>
    <dgm:pt modelId="{AE0D3FF0-6ED3-4CCB-B020-B34760C45FC9}" type="pres">
      <dgm:prSet presAssocID="{4949F564-A151-4C71-AFB1-0715517668C7}" presName="simulatedConn" presStyleLbl="solidFgAcc1" presStyleIdx="0" presStyleCnt="1"/>
      <dgm:spPr/>
    </dgm:pt>
    <dgm:pt modelId="{8357690F-421E-40FF-B4F5-E623D463C4F5}" type="pres">
      <dgm:prSet presAssocID="{4949F564-A151-4C71-AFB1-0715517668C7}" presName="vSp2" presStyleCnt="0"/>
      <dgm:spPr/>
    </dgm:pt>
    <dgm:pt modelId="{66DF322B-3769-4F89-B523-82028918BCEF}" type="pres">
      <dgm:prSet presAssocID="{4949F564-A151-4C71-AFB1-0715517668C7}" presName="sibTrans" presStyleCnt="0"/>
      <dgm:spPr/>
    </dgm:pt>
    <dgm:pt modelId="{E13012E1-1C7E-46F8-9FC3-330CB40BA5F5}" type="pres">
      <dgm:prSet presAssocID="{2C6CA371-CDB4-41C7-8089-90763B3B7B57}" presName="compositeNode" presStyleCnt="0">
        <dgm:presLayoutVars>
          <dgm:bulletEnabled val="1"/>
        </dgm:presLayoutVars>
      </dgm:prSet>
      <dgm:spPr/>
    </dgm:pt>
    <dgm:pt modelId="{5FBCFA18-BB07-4429-A002-C8D8E0EEE484}" type="pres">
      <dgm:prSet presAssocID="{2C6CA371-CDB4-41C7-8089-90763B3B7B57}" presName="bgRect" presStyleLbl="node1" presStyleIdx="1" presStyleCnt="2" custLinFactNeighborX="39" custLinFactNeighborY="-6050"/>
      <dgm:spPr/>
      <dgm:t>
        <a:bodyPr/>
        <a:lstStyle/>
        <a:p>
          <a:endParaRPr lang="ru-RU"/>
        </a:p>
      </dgm:t>
    </dgm:pt>
    <dgm:pt modelId="{B3CAA1DB-6217-4414-8A2A-3CAB36A3AE90}" type="pres">
      <dgm:prSet presAssocID="{2C6CA371-CDB4-41C7-8089-90763B3B7B5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C1E9-A976-4B3B-99E0-8AD26B81F4DB}" type="pres">
      <dgm:prSet presAssocID="{2C6CA371-CDB4-41C7-8089-90763B3B7B5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27695-073B-4B9E-92C4-58C0495BB33B}" srcId="{293920BD-47A6-497D-80C6-E22D67CA5B98}" destId="{5C0DF8C6-96C0-4A24-BE68-45D20C39C4A3}" srcOrd="0" destOrd="0" parTransId="{59D4A436-93C2-4970-B0FD-FA90D90AD938}" sibTransId="{4949F564-A151-4C71-AFB1-0715517668C7}"/>
    <dgm:cxn modelId="{2EA728AF-7315-4F6F-9018-A5654F8A80C6}" type="presOf" srcId="{2C6CA371-CDB4-41C7-8089-90763B3B7B57}" destId="{5FBCFA18-BB07-4429-A002-C8D8E0EEE484}" srcOrd="0" destOrd="0" presId="urn:microsoft.com/office/officeart/2005/8/layout/hProcess7"/>
    <dgm:cxn modelId="{AA6643BF-212B-4440-8CBF-56147EB6D6FB}" type="presOf" srcId="{8A75515D-25B9-42E0-A3BE-5027509AD908}" destId="{B1CA1633-77EF-4BE8-B9B3-D06C4290E1F1}" srcOrd="0" destOrd="0" presId="urn:microsoft.com/office/officeart/2005/8/layout/hProcess7"/>
    <dgm:cxn modelId="{402EBCC6-6C64-4FDA-A517-CA173DE06F0B}" srcId="{5C0DF8C6-96C0-4A24-BE68-45D20C39C4A3}" destId="{8A75515D-25B9-42E0-A3BE-5027509AD908}" srcOrd="0" destOrd="0" parTransId="{A70A9C14-C240-4370-AD29-538BD9BE35D0}" sibTransId="{F69DB047-9A98-49A7-B029-34159EE6DC76}"/>
    <dgm:cxn modelId="{9B8EB0DB-C8DF-4EED-A6E9-497986D48874}" type="presOf" srcId="{2C6CA371-CDB4-41C7-8089-90763B3B7B57}" destId="{B3CAA1DB-6217-4414-8A2A-3CAB36A3AE90}" srcOrd="1" destOrd="0" presId="urn:microsoft.com/office/officeart/2005/8/layout/hProcess7"/>
    <dgm:cxn modelId="{498EB152-B15E-4A7A-8D70-F6B4AAAC0FB9}" type="presOf" srcId="{5C0DF8C6-96C0-4A24-BE68-45D20C39C4A3}" destId="{C554624E-2596-41F8-BA96-2BE7F185E1DA}" srcOrd="0" destOrd="0" presId="urn:microsoft.com/office/officeart/2005/8/layout/hProcess7"/>
    <dgm:cxn modelId="{4CC11C02-42E5-4BDC-8FF1-2D7C6C6527BF}" type="presOf" srcId="{5C0DF8C6-96C0-4A24-BE68-45D20C39C4A3}" destId="{DA8C090F-4C5A-444E-BEEC-BAF9CD4A0FB4}" srcOrd="1" destOrd="0" presId="urn:microsoft.com/office/officeart/2005/8/layout/hProcess7"/>
    <dgm:cxn modelId="{7AD59897-ECEF-4178-B72F-D0F8DA6DF68E}" srcId="{293920BD-47A6-497D-80C6-E22D67CA5B98}" destId="{2C6CA371-CDB4-41C7-8089-90763B3B7B57}" srcOrd="1" destOrd="0" parTransId="{F8F04841-0E59-44EC-9AA3-94B1C23AA55D}" sibTransId="{AE7CF00A-7681-4917-9BE3-D6E34C8C07FC}"/>
    <dgm:cxn modelId="{D592D64B-C389-42B7-8B75-47BB291FD313}" type="presOf" srcId="{293920BD-47A6-497D-80C6-E22D67CA5B98}" destId="{9B58F99A-7985-42B4-8971-DE1B75DFEE77}" srcOrd="0" destOrd="0" presId="urn:microsoft.com/office/officeart/2005/8/layout/hProcess7"/>
    <dgm:cxn modelId="{03CE8511-6BD6-4567-B3B2-4382AC767EAC}" srcId="{2C6CA371-CDB4-41C7-8089-90763B3B7B57}" destId="{63BBA753-A090-4A16-882E-D33BD8B0B6B8}" srcOrd="0" destOrd="0" parTransId="{B7CEC505-05C7-4680-8D87-7DAE3AE931DD}" sibTransId="{4D1725EF-3D40-4411-B306-00851FB76FD0}"/>
    <dgm:cxn modelId="{62D23587-9A32-401A-BF5D-D83880CF7F55}" type="presOf" srcId="{63BBA753-A090-4A16-882E-D33BD8B0B6B8}" destId="{87E4C1E9-A976-4B3B-99E0-8AD26B81F4DB}" srcOrd="0" destOrd="0" presId="urn:microsoft.com/office/officeart/2005/8/layout/hProcess7"/>
    <dgm:cxn modelId="{EB58A0F8-10A9-463C-92A5-1F05FD6A011D}" type="presParOf" srcId="{9B58F99A-7985-42B4-8971-DE1B75DFEE77}" destId="{159EAED1-7016-4D51-ADA7-5BC341A135C0}" srcOrd="0" destOrd="0" presId="urn:microsoft.com/office/officeart/2005/8/layout/hProcess7"/>
    <dgm:cxn modelId="{97D12A7F-F373-47B1-9FAE-7CDAEF2C7339}" type="presParOf" srcId="{159EAED1-7016-4D51-ADA7-5BC341A135C0}" destId="{C554624E-2596-41F8-BA96-2BE7F185E1DA}" srcOrd="0" destOrd="0" presId="urn:microsoft.com/office/officeart/2005/8/layout/hProcess7"/>
    <dgm:cxn modelId="{21BBD35C-AC2E-4ACC-BE80-1DC3949810BA}" type="presParOf" srcId="{159EAED1-7016-4D51-ADA7-5BC341A135C0}" destId="{DA8C090F-4C5A-444E-BEEC-BAF9CD4A0FB4}" srcOrd="1" destOrd="0" presId="urn:microsoft.com/office/officeart/2005/8/layout/hProcess7"/>
    <dgm:cxn modelId="{57BB9B30-6026-4EEF-87FB-264B1345CE9E}" type="presParOf" srcId="{159EAED1-7016-4D51-ADA7-5BC341A135C0}" destId="{B1CA1633-77EF-4BE8-B9B3-D06C4290E1F1}" srcOrd="2" destOrd="0" presId="urn:microsoft.com/office/officeart/2005/8/layout/hProcess7"/>
    <dgm:cxn modelId="{69178A8C-A83D-4CE4-A2B4-F7FFCDD31E15}" type="presParOf" srcId="{9B58F99A-7985-42B4-8971-DE1B75DFEE77}" destId="{43152A9B-DD2F-4367-82EB-00499DD8C359}" srcOrd="1" destOrd="0" presId="urn:microsoft.com/office/officeart/2005/8/layout/hProcess7"/>
    <dgm:cxn modelId="{8DFBEA06-3EC5-44E0-8F66-9F07000EC91E}" type="presParOf" srcId="{9B58F99A-7985-42B4-8971-DE1B75DFEE77}" destId="{CD72A20E-66C4-49F3-8014-44E9483094B0}" srcOrd="2" destOrd="0" presId="urn:microsoft.com/office/officeart/2005/8/layout/hProcess7"/>
    <dgm:cxn modelId="{F2545649-1721-4085-A52C-6AC68B38BEEB}" type="presParOf" srcId="{CD72A20E-66C4-49F3-8014-44E9483094B0}" destId="{67E0E40C-B2BF-4B1D-8703-AD96DEC80BC3}" srcOrd="0" destOrd="0" presId="urn:microsoft.com/office/officeart/2005/8/layout/hProcess7"/>
    <dgm:cxn modelId="{8E722050-98AC-4280-8A6B-B0479D6FDE15}" type="presParOf" srcId="{CD72A20E-66C4-49F3-8014-44E9483094B0}" destId="{AE0D3FF0-6ED3-4CCB-B020-B34760C45FC9}" srcOrd="1" destOrd="0" presId="urn:microsoft.com/office/officeart/2005/8/layout/hProcess7"/>
    <dgm:cxn modelId="{CD553CB5-36D3-4B89-9B88-5C60CF5CD9FF}" type="presParOf" srcId="{CD72A20E-66C4-49F3-8014-44E9483094B0}" destId="{8357690F-421E-40FF-B4F5-E623D463C4F5}" srcOrd="2" destOrd="0" presId="urn:microsoft.com/office/officeart/2005/8/layout/hProcess7"/>
    <dgm:cxn modelId="{97ECD3BE-AF26-4E47-BCC9-0EA0FBE2D469}" type="presParOf" srcId="{9B58F99A-7985-42B4-8971-DE1B75DFEE77}" destId="{66DF322B-3769-4F89-B523-82028918BCEF}" srcOrd="3" destOrd="0" presId="urn:microsoft.com/office/officeart/2005/8/layout/hProcess7"/>
    <dgm:cxn modelId="{3C0803F0-4C32-4F10-817C-1598ED5E5975}" type="presParOf" srcId="{9B58F99A-7985-42B4-8971-DE1B75DFEE77}" destId="{E13012E1-1C7E-46F8-9FC3-330CB40BA5F5}" srcOrd="4" destOrd="0" presId="urn:microsoft.com/office/officeart/2005/8/layout/hProcess7"/>
    <dgm:cxn modelId="{D4DFA562-D625-4D9A-8836-0B2A46BCB88E}" type="presParOf" srcId="{E13012E1-1C7E-46F8-9FC3-330CB40BA5F5}" destId="{5FBCFA18-BB07-4429-A002-C8D8E0EEE484}" srcOrd="0" destOrd="0" presId="urn:microsoft.com/office/officeart/2005/8/layout/hProcess7"/>
    <dgm:cxn modelId="{F4F3AAD7-1603-4595-BC1B-95F2E6CA9CE7}" type="presParOf" srcId="{E13012E1-1C7E-46F8-9FC3-330CB40BA5F5}" destId="{B3CAA1DB-6217-4414-8A2A-3CAB36A3AE90}" srcOrd="1" destOrd="0" presId="urn:microsoft.com/office/officeart/2005/8/layout/hProcess7"/>
    <dgm:cxn modelId="{2DD5DAAC-DE6B-4134-9CB1-6717F1F6797A}" type="presParOf" srcId="{E13012E1-1C7E-46F8-9FC3-330CB40BA5F5}" destId="{87E4C1E9-A976-4B3B-99E0-8AD26B81F4D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6AABA-C417-46AE-B012-4A751527A7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57A06-E0E3-4C51-9822-2021D554BA65}">
      <dgm:prSet phldrT="[Текст]"/>
      <dgm:spPr/>
      <dgm:t>
        <a:bodyPr/>
        <a:lstStyle/>
        <a:p>
          <a:r>
            <a:rPr lang="ru-RU" dirty="0" err="1" smtClean="0"/>
            <a:t>Коучинг</a:t>
          </a:r>
          <a:r>
            <a:rPr lang="ru-RU" dirty="0" smtClean="0"/>
            <a:t> </a:t>
          </a:r>
          <a:endParaRPr lang="ru-RU" dirty="0"/>
        </a:p>
      </dgm:t>
    </dgm:pt>
    <dgm:pt modelId="{5C6E42F4-2060-467F-9B9F-6AD69796A025}" type="parTrans" cxnId="{A1174F35-B4C5-4B2D-A635-04CA37EB4108}">
      <dgm:prSet/>
      <dgm:spPr/>
      <dgm:t>
        <a:bodyPr/>
        <a:lstStyle/>
        <a:p>
          <a:endParaRPr lang="ru-RU"/>
        </a:p>
      </dgm:t>
    </dgm:pt>
    <dgm:pt modelId="{B0CBFC63-BE26-404A-81D8-5136B4FEAF63}" type="sibTrans" cxnId="{A1174F35-B4C5-4B2D-A635-04CA37EB4108}">
      <dgm:prSet/>
      <dgm:spPr/>
      <dgm:t>
        <a:bodyPr/>
        <a:lstStyle/>
        <a:p>
          <a:endParaRPr lang="ru-RU"/>
        </a:p>
      </dgm:t>
    </dgm:pt>
    <dgm:pt modelId="{370ABFBD-434E-4D34-AB45-36B1DDE3652D}">
      <dgm:prSet phldrT="[Текст]"/>
      <dgm:spPr/>
      <dgm:t>
        <a:bodyPr/>
        <a:lstStyle/>
        <a:p>
          <a:r>
            <a:rPr lang="ru-RU" dirty="0" smtClean="0"/>
            <a:t>Консалтинг</a:t>
          </a:r>
          <a:endParaRPr lang="ru-RU" dirty="0"/>
        </a:p>
      </dgm:t>
    </dgm:pt>
    <dgm:pt modelId="{93142740-C8D9-4B3E-9616-944F6A6B2966}" type="parTrans" cxnId="{1A9342F9-10B7-497B-9302-ED5F8391AB4C}">
      <dgm:prSet/>
      <dgm:spPr/>
      <dgm:t>
        <a:bodyPr/>
        <a:lstStyle/>
        <a:p>
          <a:endParaRPr lang="ru-RU"/>
        </a:p>
      </dgm:t>
    </dgm:pt>
    <dgm:pt modelId="{ED0CF9C8-FE21-48A9-94EB-342B64760E72}" type="sibTrans" cxnId="{1A9342F9-10B7-497B-9302-ED5F8391AB4C}">
      <dgm:prSet/>
      <dgm:spPr/>
      <dgm:t>
        <a:bodyPr/>
        <a:lstStyle/>
        <a:p>
          <a:endParaRPr lang="ru-RU"/>
        </a:p>
      </dgm:t>
    </dgm:pt>
    <dgm:pt modelId="{84710F4D-7CE2-42BF-B0FE-70B39CB24E6A}">
      <dgm:prSet phldrT="[Текст]"/>
      <dgm:spPr/>
      <dgm:t>
        <a:bodyPr/>
        <a:lstStyle/>
        <a:p>
          <a:r>
            <a:rPr lang="ru-RU" dirty="0" smtClean="0"/>
            <a:t>Использование ИКТ</a:t>
          </a:r>
          <a:endParaRPr lang="ru-RU" dirty="0"/>
        </a:p>
      </dgm:t>
    </dgm:pt>
    <dgm:pt modelId="{D53AB3C4-BBDB-4FE5-8AD1-4BF1AD6258A5}" type="parTrans" cxnId="{EEAA861F-3182-436E-B05E-3F9356502A18}">
      <dgm:prSet/>
      <dgm:spPr/>
      <dgm:t>
        <a:bodyPr/>
        <a:lstStyle/>
        <a:p>
          <a:endParaRPr lang="ru-RU"/>
        </a:p>
      </dgm:t>
    </dgm:pt>
    <dgm:pt modelId="{3DDFBAB0-F2DC-4F84-A567-A7B6905B45A8}" type="sibTrans" cxnId="{EEAA861F-3182-436E-B05E-3F9356502A18}">
      <dgm:prSet/>
      <dgm:spPr/>
      <dgm:t>
        <a:bodyPr/>
        <a:lstStyle/>
        <a:p>
          <a:endParaRPr lang="ru-RU"/>
        </a:p>
      </dgm:t>
    </dgm:pt>
    <dgm:pt modelId="{22369EA0-D906-491D-9F94-9B7568A6D9AA}">
      <dgm:prSet phldrT="[Текст]"/>
      <dgm:spPr/>
      <dgm:t>
        <a:bodyPr/>
        <a:lstStyle/>
        <a:p>
          <a:r>
            <a:rPr lang="ru-RU" dirty="0" smtClean="0"/>
            <a:t>Образовательные тренажеры</a:t>
          </a:r>
          <a:endParaRPr lang="ru-RU" dirty="0"/>
        </a:p>
      </dgm:t>
    </dgm:pt>
    <dgm:pt modelId="{805F8B0B-2EDD-46D9-816C-8D3CD7F41E7D}" type="parTrans" cxnId="{5098D4F1-343B-425D-9CC9-F682D057AFE4}">
      <dgm:prSet/>
      <dgm:spPr/>
      <dgm:t>
        <a:bodyPr/>
        <a:lstStyle/>
        <a:p>
          <a:endParaRPr lang="ru-RU"/>
        </a:p>
      </dgm:t>
    </dgm:pt>
    <dgm:pt modelId="{B494C863-EDE4-429F-8BF3-F4CAB6168B65}" type="sibTrans" cxnId="{5098D4F1-343B-425D-9CC9-F682D057AFE4}">
      <dgm:prSet/>
      <dgm:spPr/>
      <dgm:t>
        <a:bodyPr/>
        <a:lstStyle/>
        <a:p>
          <a:endParaRPr lang="ru-RU"/>
        </a:p>
      </dgm:t>
    </dgm:pt>
    <dgm:pt modelId="{C4422D1E-5BEC-4FF1-BBD2-BB39A9627258}" type="pres">
      <dgm:prSet presAssocID="{C786AABA-C417-46AE-B012-4A751527A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4D680-41E1-4104-B816-08864011D32F}" type="pres">
      <dgm:prSet presAssocID="{4C457A06-E0E3-4C51-9822-2021D554BA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B111B-4438-43D2-8799-FD51DA2D2E9B}" type="pres">
      <dgm:prSet presAssocID="{B0CBFC63-BE26-404A-81D8-5136B4FEAF63}" presName="sibTrans" presStyleCnt="0"/>
      <dgm:spPr/>
    </dgm:pt>
    <dgm:pt modelId="{289A7C6A-DB5E-450A-B369-28B836B908C5}" type="pres">
      <dgm:prSet presAssocID="{370ABFBD-434E-4D34-AB45-36B1DDE365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E1C2B-3266-4F9F-8759-174113252E27}" type="pres">
      <dgm:prSet presAssocID="{ED0CF9C8-FE21-48A9-94EB-342B64760E72}" presName="sibTrans" presStyleCnt="0"/>
      <dgm:spPr/>
    </dgm:pt>
    <dgm:pt modelId="{3FCE733C-982C-4845-B88A-D24ABD5198F0}" type="pres">
      <dgm:prSet presAssocID="{84710F4D-7CE2-42BF-B0FE-70B39CB24E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292A4-7EB1-40C6-96F4-324E93CE2868}" type="pres">
      <dgm:prSet presAssocID="{3DDFBAB0-F2DC-4F84-A567-A7B6905B45A8}" presName="sibTrans" presStyleCnt="0"/>
      <dgm:spPr/>
    </dgm:pt>
    <dgm:pt modelId="{1D25DB5C-7CC5-45FE-8F38-2238002AD135}" type="pres">
      <dgm:prSet presAssocID="{22369EA0-D906-491D-9F94-9B7568A6D9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8D4F1-343B-425D-9CC9-F682D057AFE4}" srcId="{C786AABA-C417-46AE-B012-4A751527A7B1}" destId="{22369EA0-D906-491D-9F94-9B7568A6D9AA}" srcOrd="3" destOrd="0" parTransId="{805F8B0B-2EDD-46D9-816C-8D3CD7F41E7D}" sibTransId="{B494C863-EDE4-429F-8BF3-F4CAB6168B65}"/>
    <dgm:cxn modelId="{EEAA861F-3182-436E-B05E-3F9356502A18}" srcId="{C786AABA-C417-46AE-B012-4A751527A7B1}" destId="{84710F4D-7CE2-42BF-B0FE-70B39CB24E6A}" srcOrd="2" destOrd="0" parTransId="{D53AB3C4-BBDB-4FE5-8AD1-4BF1AD6258A5}" sibTransId="{3DDFBAB0-F2DC-4F84-A567-A7B6905B45A8}"/>
    <dgm:cxn modelId="{A6B022DE-3789-4BB9-B9D6-33D7F03656B7}" type="presOf" srcId="{84710F4D-7CE2-42BF-B0FE-70B39CB24E6A}" destId="{3FCE733C-982C-4845-B88A-D24ABD5198F0}" srcOrd="0" destOrd="0" presId="urn:microsoft.com/office/officeart/2005/8/layout/default"/>
    <dgm:cxn modelId="{6D6B4FB0-E43A-485B-9D96-7B9AFE5B13FC}" type="presOf" srcId="{370ABFBD-434E-4D34-AB45-36B1DDE3652D}" destId="{289A7C6A-DB5E-450A-B369-28B836B908C5}" srcOrd="0" destOrd="0" presId="urn:microsoft.com/office/officeart/2005/8/layout/default"/>
    <dgm:cxn modelId="{C8B2BE7C-886C-445D-A972-5EDA46F68401}" type="presOf" srcId="{4C457A06-E0E3-4C51-9822-2021D554BA65}" destId="{E904D680-41E1-4104-B816-08864011D32F}" srcOrd="0" destOrd="0" presId="urn:microsoft.com/office/officeart/2005/8/layout/default"/>
    <dgm:cxn modelId="{DBE44CEE-0E52-4D89-8679-4B902E141D4E}" type="presOf" srcId="{22369EA0-D906-491D-9F94-9B7568A6D9AA}" destId="{1D25DB5C-7CC5-45FE-8F38-2238002AD135}" srcOrd="0" destOrd="0" presId="urn:microsoft.com/office/officeart/2005/8/layout/default"/>
    <dgm:cxn modelId="{1A9342F9-10B7-497B-9302-ED5F8391AB4C}" srcId="{C786AABA-C417-46AE-B012-4A751527A7B1}" destId="{370ABFBD-434E-4D34-AB45-36B1DDE3652D}" srcOrd="1" destOrd="0" parTransId="{93142740-C8D9-4B3E-9616-944F6A6B2966}" sibTransId="{ED0CF9C8-FE21-48A9-94EB-342B64760E72}"/>
    <dgm:cxn modelId="{A1174F35-B4C5-4B2D-A635-04CA37EB4108}" srcId="{C786AABA-C417-46AE-B012-4A751527A7B1}" destId="{4C457A06-E0E3-4C51-9822-2021D554BA65}" srcOrd="0" destOrd="0" parTransId="{5C6E42F4-2060-467F-9B9F-6AD69796A025}" sibTransId="{B0CBFC63-BE26-404A-81D8-5136B4FEAF63}"/>
    <dgm:cxn modelId="{0A58E35B-E028-4D23-A3AD-14EB9049C1AC}" type="presOf" srcId="{C786AABA-C417-46AE-B012-4A751527A7B1}" destId="{C4422D1E-5BEC-4FF1-BBD2-BB39A9627258}" srcOrd="0" destOrd="0" presId="urn:microsoft.com/office/officeart/2005/8/layout/default"/>
    <dgm:cxn modelId="{B5515F01-DDC4-4691-B52D-57EFB9F6397A}" type="presParOf" srcId="{C4422D1E-5BEC-4FF1-BBD2-BB39A9627258}" destId="{E904D680-41E1-4104-B816-08864011D32F}" srcOrd="0" destOrd="0" presId="urn:microsoft.com/office/officeart/2005/8/layout/default"/>
    <dgm:cxn modelId="{E6457C8D-9B73-48B8-A2DE-71ECEC27333E}" type="presParOf" srcId="{C4422D1E-5BEC-4FF1-BBD2-BB39A9627258}" destId="{4ACB111B-4438-43D2-8799-FD51DA2D2E9B}" srcOrd="1" destOrd="0" presId="urn:microsoft.com/office/officeart/2005/8/layout/default"/>
    <dgm:cxn modelId="{737E63C8-A16F-4698-B3A1-077C9ADF1874}" type="presParOf" srcId="{C4422D1E-5BEC-4FF1-BBD2-BB39A9627258}" destId="{289A7C6A-DB5E-450A-B369-28B836B908C5}" srcOrd="2" destOrd="0" presId="urn:microsoft.com/office/officeart/2005/8/layout/default"/>
    <dgm:cxn modelId="{0CFF6CBC-4AEE-4546-BA9B-B2F91D764E7B}" type="presParOf" srcId="{C4422D1E-5BEC-4FF1-BBD2-BB39A9627258}" destId="{81CE1C2B-3266-4F9F-8759-174113252E27}" srcOrd="3" destOrd="0" presId="urn:microsoft.com/office/officeart/2005/8/layout/default"/>
    <dgm:cxn modelId="{30422398-8B22-4E4A-9152-CBD586FB5651}" type="presParOf" srcId="{C4422D1E-5BEC-4FF1-BBD2-BB39A9627258}" destId="{3FCE733C-982C-4845-B88A-D24ABD5198F0}" srcOrd="4" destOrd="0" presId="urn:microsoft.com/office/officeart/2005/8/layout/default"/>
    <dgm:cxn modelId="{81721BA6-B783-4BDE-B759-73F8A066E8B4}" type="presParOf" srcId="{C4422D1E-5BEC-4FF1-BBD2-BB39A9627258}" destId="{521292A4-7EB1-40C6-96F4-324E93CE2868}" srcOrd="5" destOrd="0" presId="urn:microsoft.com/office/officeart/2005/8/layout/default"/>
    <dgm:cxn modelId="{B710EC5C-2036-415D-BE6A-5BAB0AA546AA}" type="presParOf" srcId="{C4422D1E-5BEC-4FF1-BBD2-BB39A9627258}" destId="{1D25DB5C-7CC5-45FE-8F38-2238002AD1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7D115-5C81-44D9-981A-68F5AE89F9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908A00-A715-435D-8E31-B83A59FCF34E}">
      <dgm:prSet phldrT="[Текст]"/>
      <dgm:spPr/>
      <dgm:t>
        <a:bodyPr/>
        <a:lstStyle/>
        <a:p>
          <a:r>
            <a:rPr lang="ru-RU" dirty="0" smtClean="0"/>
            <a:t>Ролевая игра</a:t>
          </a:r>
          <a:endParaRPr lang="ru-RU" dirty="0"/>
        </a:p>
      </dgm:t>
    </dgm:pt>
    <dgm:pt modelId="{A017B9A2-D082-41C7-B632-A58B1F7398A8}" type="parTrans" cxnId="{762A2BF7-E87F-402E-BC16-AD41CF685EFF}">
      <dgm:prSet/>
      <dgm:spPr/>
      <dgm:t>
        <a:bodyPr/>
        <a:lstStyle/>
        <a:p>
          <a:endParaRPr lang="ru-RU"/>
        </a:p>
      </dgm:t>
    </dgm:pt>
    <dgm:pt modelId="{DE6A8DEB-B582-4586-B6E1-E405D4FB398C}" type="sibTrans" cxnId="{762A2BF7-E87F-402E-BC16-AD41CF685EFF}">
      <dgm:prSet/>
      <dgm:spPr/>
      <dgm:t>
        <a:bodyPr/>
        <a:lstStyle/>
        <a:p>
          <a:endParaRPr lang="ru-RU"/>
        </a:p>
      </dgm:t>
    </dgm:pt>
    <dgm:pt modelId="{CF0A1357-8AE8-440F-A412-31E5E009FCEC}">
      <dgm:prSet phldrT="[Текст]"/>
      <dgm:spPr/>
      <dgm:t>
        <a:bodyPr/>
        <a:lstStyle/>
        <a:p>
          <a:r>
            <a:rPr lang="ru-RU" dirty="0" smtClean="0"/>
            <a:t>Работа в парах</a:t>
          </a:r>
          <a:endParaRPr lang="ru-RU" dirty="0"/>
        </a:p>
      </dgm:t>
    </dgm:pt>
    <dgm:pt modelId="{5038A19F-5A88-47B5-98FA-DBDE551A1A00}" type="parTrans" cxnId="{F04F08C7-68F7-4639-A7D9-AD6F6C97EDB3}">
      <dgm:prSet/>
      <dgm:spPr/>
      <dgm:t>
        <a:bodyPr/>
        <a:lstStyle/>
        <a:p>
          <a:endParaRPr lang="ru-RU"/>
        </a:p>
      </dgm:t>
    </dgm:pt>
    <dgm:pt modelId="{A4AFA29A-4CBA-4930-92D3-409EF3AF23DE}" type="sibTrans" cxnId="{F04F08C7-68F7-4639-A7D9-AD6F6C97EDB3}">
      <dgm:prSet/>
      <dgm:spPr/>
      <dgm:t>
        <a:bodyPr/>
        <a:lstStyle/>
        <a:p>
          <a:endParaRPr lang="ru-RU"/>
        </a:p>
      </dgm:t>
    </dgm:pt>
    <dgm:pt modelId="{C3774CAC-C8C0-4EEE-BA13-E4CD5969278C}">
      <dgm:prSet phldrT="[Текст]"/>
      <dgm:spPr/>
      <dgm:t>
        <a:bodyPr/>
        <a:lstStyle/>
        <a:p>
          <a:r>
            <a:rPr lang="ru-RU" dirty="0" smtClean="0"/>
            <a:t>Разбор завалов</a:t>
          </a:r>
          <a:endParaRPr lang="ru-RU" dirty="0"/>
        </a:p>
      </dgm:t>
    </dgm:pt>
    <dgm:pt modelId="{65A05DF6-A6BD-4930-A2C0-347B5229E6CF}" type="parTrans" cxnId="{90E805CF-AF1A-450F-8604-7CDFA0595195}">
      <dgm:prSet/>
      <dgm:spPr/>
      <dgm:t>
        <a:bodyPr/>
        <a:lstStyle/>
        <a:p>
          <a:endParaRPr lang="ru-RU"/>
        </a:p>
      </dgm:t>
    </dgm:pt>
    <dgm:pt modelId="{29EA34C2-8408-4657-A8B1-D55CEA5B4500}" type="sibTrans" cxnId="{90E805CF-AF1A-450F-8604-7CDFA0595195}">
      <dgm:prSet/>
      <dgm:spPr/>
      <dgm:t>
        <a:bodyPr/>
        <a:lstStyle/>
        <a:p>
          <a:endParaRPr lang="ru-RU"/>
        </a:p>
      </dgm:t>
    </dgm:pt>
    <dgm:pt modelId="{74691D0F-C7D2-4DCD-8B81-C9889C846268}">
      <dgm:prSet/>
      <dgm:spPr/>
      <dgm:t>
        <a:bodyPr/>
        <a:lstStyle/>
        <a:p>
          <a:r>
            <a:rPr lang="ru-RU" dirty="0" smtClean="0"/>
            <a:t>Ролевые  игры</a:t>
          </a:r>
          <a:endParaRPr lang="ru-RU" dirty="0"/>
        </a:p>
      </dgm:t>
    </dgm:pt>
    <dgm:pt modelId="{1FA085F7-8ADE-4463-AAB8-35B4960C67D2}" type="parTrans" cxnId="{5160B689-3A7E-409D-B6EB-417789F18ECF}">
      <dgm:prSet/>
      <dgm:spPr/>
      <dgm:t>
        <a:bodyPr/>
        <a:lstStyle/>
        <a:p>
          <a:endParaRPr lang="ru-RU"/>
        </a:p>
      </dgm:t>
    </dgm:pt>
    <dgm:pt modelId="{B9BB60C6-07CB-4DA5-9E9A-61B0026E4462}" type="sibTrans" cxnId="{5160B689-3A7E-409D-B6EB-417789F18ECF}">
      <dgm:prSet/>
      <dgm:spPr/>
      <dgm:t>
        <a:bodyPr/>
        <a:lstStyle/>
        <a:p>
          <a:endParaRPr lang="ru-RU"/>
        </a:p>
      </dgm:t>
    </dgm:pt>
    <dgm:pt modelId="{B0C00E44-FA18-4789-95C3-24C9DDE006A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Тренинги</a:t>
          </a:r>
          <a:endParaRPr lang="ru-RU" dirty="0">
            <a:solidFill>
              <a:schemeClr val="bg1"/>
            </a:solidFill>
          </a:endParaRPr>
        </a:p>
      </dgm:t>
    </dgm:pt>
    <dgm:pt modelId="{55B19B30-E32C-4FEB-8041-B957F5CCDF6A}" type="parTrans" cxnId="{B0B26E45-5CC0-4E44-BD67-6EB23946B9E7}">
      <dgm:prSet/>
      <dgm:spPr/>
      <dgm:t>
        <a:bodyPr/>
        <a:lstStyle/>
        <a:p>
          <a:endParaRPr lang="ru-RU"/>
        </a:p>
      </dgm:t>
    </dgm:pt>
    <dgm:pt modelId="{AAC019B1-44EC-4572-B90F-F1EE7CE0DAE2}" type="sibTrans" cxnId="{B0B26E45-5CC0-4E44-BD67-6EB23946B9E7}">
      <dgm:prSet/>
      <dgm:spPr/>
      <dgm:t>
        <a:bodyPr/>
        <a:lstStyle/>
        <a:p>
          <a:endParaRPr lang="ru-RU"/>
        </a:p>
      </dgm:t>
    </dgm:pt>
    <dgm:pt modelId="{1BB91AC0-4E4A-4E89-9C45-633E9158270D}" type="pres">
      <dgm:prSet presAssocID="{2557D115-5C81-44D9-981A-68F5AE89F9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7E25F-916E-44ED-8F67-54732CA70128}" type="pres">
      <dgm:prSet presAssocID="{CE908A00-A715-435D-8E31-B83A59FCF3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FE2AD-FEFE-4F4C-BF3C-D2262227A8CD}" type="pres">
      <dgm:prSet presAssocID="{DE6A8DEB-B582-4586-B6E1-E405D4FB398C}" presName="sibTrans" presStyleCnt="0"/>
      <dgm:spPr/>
    </dgm:pt>
    <dgm:pt modelId="{84E7AA00-1C73-4C16-A205-C6C06035C614}" type="pres">
      <dgm:prSet presAssocID="{CF0A1357-8AE8-440F-A412-31E5E009FCEC}" presName="node" presStyleLbl="node1" presStyleIdx="1" presStyleCnt="5" custLinFactNeighborX="2107" custLinFactNeighborY="-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A0EDC-48BA-496C-B11D-7DAD9DBB02C4}" type="pres">
      <dgm:prSet presAssocID="{A4AFA29A-4CBA-4930-92D3-409EF3AF23DE}" presName="sibTrans" presStyleCnt="0"/>
      <dgm:spPr/>
    </dgm:pt>
    <dgm:pt modelId="{923F66DF-5A47-431A-AC33-C193A12EB649}" type="pres">
      <dgm:prSet presAssocID="{74691D0F-C7D2-4DCD-8B81-C9889C8462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1FE7E-15D6-407A-8301-6E487A65A2F0}" type="pres">
      <dgm:prSet presAssocID="{B9BB60C6-07CB-4DA5-9E9A-61B0026E4462}" presName="sibTrans" presStyleCnt="0"/>
      <dgm:spPr/>
    </dgm:pt>
    <dgm:pt modelId="{49BE0F7C-A7E5-44F0-965E-3C3E018E57A5}" type="pres">
      <dgm:prSet presAssocID="{C3774CAC-C8C0-4EEE-BA13-E4CD596927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3B69-B5A5-4FEC-8604-0265E60A16D7}" type="pres">
      <dgm:prSet presAssocID="{29EA34C2-8408-4657-A8B1-D55CEA5B4500}" presName="sibTrans" presStyleCnt="0"/>
      <dgm:spPr/>
    </dgm:pt>
    <dgm:pt modelId="{FD027654-FB8C-4462-9533-B693621EEAC9}" type="pres">
      <dgm:prSet presAssocID="{B0C00E44-FA18-4789-95C3-24C9DDE006A2}" presName="node" presStyleLbl="node1" presStyleIdx="4" presStyleCnt="5" custScaleX="228571" custLinFactX="100000" custLinFactNeighborX="102633" custLinFactNeighborY="49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26E45-5CC0-4E44-BD67-6EB23946B9E7}" srcId="{2557D115-5C81-44D9-981A-68F5AE89F941}" destId="{B0C00E44-FA18-4789-95C3-24C9DDE006A2}" srcOrd="4" destOrd="0" parTransId="{55B19B30-E32C-4FEB-8041-B957F5CCDF6A}" sibTransId="{AAC019B1-44EC-4572-B90F-F1EE7CE0DAE2}"/>
    <dgm:cxn modelId="{90E805CF-AF1A-450F-8604-7CDFA0595195}" srcId="{2557D115-5C81-44D9-981A-68F5AE89F941}" destId="{C3774CAC-C8C0-4EEE-BA13-E4CD5969278C}" srcOrd="3" destOrd="0" parTransId="{65A05DF6-A6BD-4930-A2C0-347B5229E6CF}" sibTransId="{29EA34C2-8408-4657-A8B1-D55CEA5B4500}"/>
    <dgm:cxn modelId="{DD70C913-C3E4-4CCE-8FF3-7D003B304722}" type="presOf" srcId="{CF0A1357-8AE8-440F-A412-31E5E009FCEC}" destId="{84E7AA00-1C73-4C16-A205-C6C06035C614}" srcOrd="0" destOrd="0" presId="urn:microsoft.com/office/officeart/2005/8/layout/default"/>
    <dgm:cxn modelId="{2F00E856-9169-4D66-9AA1-5DDAB0CA3AB8}" type="presOf" srcId="{74691D0F-C7D2-4DCD-8B81-C9889C846268}" destId="{923F66DF-5A47-431A-AC33-C193A12EB649}" srcOrd="0" destOrd="0" presId="urn:microsoft.com/office/officeart/2005/8/layout/default"/>
    <dgm:cxn modelId="{5160B689-3A7E-409D-B6EB-417789F18ECF}" srcId="{2557D115-5C81-44D9-981A-68F5AE89F941}" destId="{74691D0F-C7D2-4DCD-8B81-C9889C846268}" srcOrd="2" destOrd="0" parTransId="{1FA085F7-8ADE-4463-AAB8-35B4960C67D2}" sibTransId="{B9BB60C6-07CB-4DA5-9E9A-61B0026E4462}"/>
    <dgm:cxn modelId="{811D947C-AF81-46D2-8FBB-512901805139}" type="presOf" srcId="{B0C00E44-FA18-4789-95C3-24C9DDE006A2}" destId="{FD027654-FB8C-4462-9533-B693621EEAC9}" srcOrd="0" destOrd="0" presId="urn:microsoft.com/office/officeart/2005/8/layout/default"/>
    <dgm:cxn modelId="{762A2BF7-E87F-402E-BC16-AD41CF685EFF}" srcId="{2557D115-5C81-44D9-981A-68F5AE89F941}" destId="{CE908A00-A715-435D-8E31-B83A59FCF34E}" srcOrd="0" destOrd="0" parTransId="{A017B9A2-D082-41C7-B632-A58B1F7398A8}" sibTransId="{DE6A8DEB-B582-4586-B6E1-E405D4FB398C}"/>
    <dgm:cxn modelId="{E5A61800-B5A4-4438-A7EC-15D5DE6C338E}" type="presOf" srcId="{2557D115-5C81-44D9-981A-68F5AE89F941}" destId="{1BB91AC0-4E4A-4E89-9C45-633E9158270D}" srcOrd="0" destOrd="0" presId="urn:microsoft.com/office/officeart/2005/8/layout/default"/>
    <dgm:cxn modelId="{C7EBFA6F-CE22-4197-AE85-240AD14FB158}" type="presOf" srcId="{C3774CAC-C8C0-4EEE-BA13-E4CD5969278C}" destId="{49BE0F7C-A7E5-44F0-965E-3C3E018E57A5}" srcOrd="0" destOrd="0" presId="urn:microsoft.com/office/officeart/2005/8/layout/default"/>
    <dgm:cxn modelId="{189DC0F4-94A3-46D3-B59A-9C6A6FD39D82}" type="presOf" srcId="{CE908A00-A715-435D-8E31-B83A59FCF34E}" destId="{A287E25F-916E-44ED-8F67-54732CA70128}" srcOrd="0" destOrd="0" presId="urn:microsoft.com/office/officeart/2005/8/layout/default"/>
    <dgm:cxn modelId="{F04F08C7-68F7-4639-A7D9-AD6F6C97EDB3}" srcId="{2557D115-5C81-44D9-981A-68F5AE89F941}" destId="{CF0A1357-8AE8-440F-A412-31E5E009FCEC}" srcOrd="1" destOrd="0" parTransId="{5038A19F-5A88-47B5-98FA-DBDE551A1A00}" sibTransId="{A4AFA29A-4CBA-4930-92D3-409EF3AF23DE}"/>
    <dgm:cxn modelId="{EB759F96-958B-4170-A394-B25FB5BED8B0}" type="presParOf" srcId="{1BB91AC0-4E4A-4E89-9C45-633E9158270D}" destId="{A287E25F-916E-44ED-8F67-54732CA70128}" srcOrd="0" destOrd="0" presId="urn:microsoft.com/office/officeart/2005/8/layout/default"/>
    <dgm:cxn modelId="{761BA684-C456-4863-9546-CE6367F1B712}" type="presParOf" srcId="{1BB91AC0-4E4A-4E89-9C45-633E9158270D}" destId="{2E8FE2AD-FEFE-4F4C-BF3C-D2262227A8CD}" srcOrd="1" destOrd="0" presId="urn:microsoft.com/office/officeart/2005/8/layout/default"/>
    <dgm:cxn modelId="{CB197EE9-6932-44F0-944A-07F1E0B52439}" type="presParOf" srcId="{1BB91AC0-4E4A-4E89-9C45-633E9158270D}" destId="{84E7AA00-1C73-4C16-A205-C6C06035C614}" srcOrd="2" destOrd="0" presId="urn:microsoft.com/office/officeart/2005/8/layout/default"/>
    <dgm:cxn modelId="{4E3A346E-CDCB-4E9E-91A4-8BA865FD26DA}" type="presParOf" srcId="{1BB91AC0-4E4A-4E89-9C45-633E9158270D}" destId="{F46A0EDC-48BA-496C-B11D-7DAD9DBB02C4}" srcOrd="3" destOrd="0" presId="urn:microsoft.com/office/officeart/2005/8/layout/default"/>
    <dgm:cxn modelId="{47C0F009-EB2E-4206-A4B7-9F07AB09C2F9}" type="presParOf" srcId="{1BB91AC0-4E4A-4E89-9C45-633E9158270D}" destId="{923F66DF-5A47-431A-AC33-C193A12EB649}" srcOrd="4" destOrd="0" presId="urn:microsoft.com/office/officeart/2005/8/layout/default"/>
    <dgm:cxn modelId="{2F3ABB5D-9037-41BF-97CC-2558BCAB4BAA}" type="presParOf" srcId="{1BB91AC0-4E4A-4E89-9C45-633E9158270D}" destId="{F491FE7E-15D6-407A-8301-6E487A65A2F0}" srcOrd="5" destOrd="0" presId="urn:microsoft.com/office/officeart/2005/8/layout/default"/>
    <dgm:cxn modelId="{901DC07D-A49E-4CCB-AC2E-56F02A2252F2}" type="presParOf" srcId="{1BB91AC0-4E4A-4E89-9C45-633E9158270D}" destId="{49BE0F7C-A7E5-44F0-965E-3C3E018E57A5}" srcOrd="6" destOrd="0" presId="urn:microsoft.com/office/officeart/2005/8/layout/default"/>
    <dgm:cxn modelId="{407BBB0E-291F-4FD4-AF81-4AEA6750A2A0}" type="presParOf" srcId="{1BB91AC0-4E4A-4E89-9C45-633E9158270D}" destId="{BB953B69-B5A5-4FEC-8604-0265E60A16D7}" srcOrd="7" destOrd="0" presId="urn:microsoft.com/office/officeart/2005/8/layout/default"/>
    <dgm:cxn modelId="{6A1A1FD0-9300-4ECB-9888-FDDD98BC8E14}" type="presParOf" srcId="{1BB91AC0-4E4A-4E89-9C45-633E9158270D}" destId="{FD027654-FB8C-4462-9533-B693621EEA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F80551-E3E2-4BC0-A32D-8F33446C6B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BBF95-758B-44A7-860C-DA30F88BBB6F}">
      <dgm:prSet phldrT="[Текст]"/>
      <dgm:spPr/>
      <dgm:t>
        <a:bodyPr/>
        <a:lstStyle/>
        <a:p>
          <a:r>
            <a:rPr lang="ru-RU" dirty="0" smtClean="0"/>
            <a:t>Мозговой штурм</a:t>
          </a:r>
          <a:endParaRPr lang="ru-RU" dirty="0"/>
        </a:p>
      </dgm:t>
    </dgm:pt>
    <dgm:pt modelId="{19D1A736-A47D-44AB-9E36-5F4DFCE876EC}" type="parTrans" cxnId="{66BC85B4-93C6-48B3-A072-631B9D7A9738}">
      <dgm:prSet/>
      <dgm:spPr/>
      <dgm:t>
        <a:bodyPr/>
        <a:lstStyle/>
        <a:p>
          <a:endParaRPr lang="ru-RU"/>
        </a:p>
      </dgm:t>
    </dgm:pt>
    <dgm:pt modelId="{82E94FE0-6316-411D-969D-00E5BD0BFC4B}" type="sibTrans" cxnId="{66BC85B4-93C6-48B3-A072-631B9D7A9738}">
      <dgm:prSet/>
      <dgm:spPr/>
      <dgm:t>
        <a:bodyPr/>
        <a:lstStyle/>
        <a:p>
          <a:endParaRPr lang="ru-RU"/>
        </a:p>
      </dgm:t>
    </dgm:pt>
    <dgm:pt modelId="{7E1FD66C-CCD4-4E70-A043-F0074F29412D}">
      <dgm:prSet phldrT="[Текст]"/>
      <dgm:spPr/>
      <dgm:t>
        <a:bodyPr/>
        <a:lstStyle/>
        <a:p>
          <a:r>
            <a:rPr lang="ru-RU" dirty="0" smtClean="0"/>
            <a:t>Интеллект -карта</a:t>
          </a:r>
          <a:endParaRPr lang="ru-RU" dirty="0"/>
        </a:p>
      </dgm:t>
    </dgm:pt>
    <dgm:pt modelId="{8F5283F1-7F00-4E3F-AE1B-62E5DD726E28}" type="parTrans" cxnId="{0CEC0325-71B1-498A-BF7C-8BEADCC935E3}">
      <dgm:prSet/>
      <dgm:spPr/>
      <dgm:t>
        <a:bodyPr/>
        <a:lstStyle/>
        <a:p>
          <a:endParaRPr lang="ru-RU"/>
        </a:p>
      </dgm:t>
    </dgm:pt>
    <dgm:pt modelId="{BAF45DE2-FD93-4C06-AB41-23A2505D9D6E}" type="sibTrans" cxnId="{0CEC0325-71B1-498A-BF7C-8BEADCC935E3}">
      <dgm:prSet/>
      <dgm:spPr/>
      <dgm:t>
        <a:bodyPr/>
        <a:lstStyle/>
        <a:p>
          <a:endParaRPr lang="ru-RU"/>
        </a:p>
      </dgm:t>
    </dgm:pt>
    <dgm:pt modelId="{D468F123-767D-4825-912D-95568122D930}">
      <dgm:prSet/>
      <dgm:spPr/>
      <dgm:t>
        <a:bodyPr/>
        <a:lstStyle/>
        <a:p>
          <a:r>
            <a:rPr lang="ru-RU" dirty="0" smtClean="0"/>
            <a:t>Деловая </a:t>
          </a:r>
          <a:r>
            <a:rPr lang="ru-RU" dirty="0" smtClean="0">
              <a:solidFill>
                <a:schemeClr val="bg1"/>
              </a:solidFill>
            </a:rPr>
            <a:t>игра</a:t>
          </a:r>
          <a:endParaRPr lang="ru-RU" dirty="0">
            <a:solidFill>
              <a:schemeClr val="bg1"/>
            </a:solidFill>
          </a:endParaRPr>
        </a:p>
      </dgm:t>
    </dgm:pt>
    <dgm:pt modelId="{C4FF800B-2265-46D6-A312-2886E0FF52B6}" type="parTrans" cxnId="{A7DA5DA6-8AE4-4D62-9B33-02B1E0BA1F0F}">
      <dgm:prSet/>
      <dgm:spPr/>
      <dgm:t>
        <a:bodyPr/>
        <a:lstStyle/>
        <a:p>
          <a:endParaRPr lang="ru-RU"/>
        </a:p>
      </dgm:t>
    </dgm:pt>
    <dgm:pt modelId="{6D77E2F9-F3C0-4EB7-829E-EFA92A41F944}" type="sibTrans" cxnId="{A7DA5DA6-8AE4-4D62-9B33-02B1E0BA1F0F}">
      <dgm:prSet/>
      <dgm:spPr/>
      <dgm:t>
        <a:bodyPr/>
        <a:lstStyle/>
        <a:p>
          <a:endParaRPr lang="ru-RU"/>
        </a:p>
      </dgm:t>
    </dgm:pt>
    <dgm:pt modelId="{6D2924F4-5E3A-4E65-B30F-B2CD5AC9EC62}" type="pres">
      <dgm:prSet presAssocID="{C8F80551-E3E2-4BC0-A32D-8F33446C6B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642A7-B176-4513-9794-0BC039387F3E}" type="pres">
      <dgm:prSet presAssocID="{3CFBBF95-758B-44A7-860C-DA30F88BBB6F}" presName="node" presStyleLbl="node1" presStyleIdx="0" presStyleCnt="3" custScaleY="18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87686-5204-44EC-B246-048207842821}" type="pres">
      <dgm:prSet presAssocID="{82E94FE0-6316-411D-969D-00E5BD0BFC4B}" presName="sibTrans" presStyleCnt="0"/>
      <dgm:spPr/>
    </dgm:pt>
    <dgm:pt modelId="{744B964A-606C-45B3-AB80-563814B339F5}" type="pres">
      <dgm:prSet presAssocID="{7E1FD66C-CCD4-4E70-A043-F0074F29412D}" presName="node" presStyleLbl="node1" presStyleIdx="1" presStyleCnt="3" custScaleY="18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CCE34-B6A7-48C0-BE44-439826B899F5}" type="pres">
      <dgm:prSet presAssocID="{BAF45DE2-FD93-4C06-AB41-23A2505D9D6E}" presName="sibTrans" presStyleCnt="0"/>
      <dgm:spPr/>
    </dgm:pt>
    <dgm:pt modelId="{B5980C17-7273-4EF1-BB96-75FF77674204}" type="pres">
      <dgm:prSet presAssocID="{D468F123-767D-4825-912D-95568122D930}" presName="node" presStyleLbl="node1" presStyleIdx="2" presStyleCnt="3" custScaleX="186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C0325-71B1-498A-BF7C-8BEADCC935E3}" srcId="{C8F80551-E3E2-4BC0-A32D-8F33446C6BB0}" destId="{7E1FD66C-CCD4-4E70-A043-F0074F29412D}" srcOrd="1" destOrd="0" parTransId="{8F5283F1-7F00-4E3F-AE1B-62E5DD726E28}" sibTransId="{BAF45DE2-FD93-4C06-AB41-23A2505D9D6E}"/>
    <dgm:cxn modelId="{438951B5-D8E2-457D-8847-7A8E98B43E69}" type="presOf" srcId="{C8F80551-E3E2-4BC0-A32D-8F33446C6BB0}" destId="{6D2924F4-5E3A-4E65-B30F-B2CD5AC9EC62}" srcOrd="0" destOrd="0" presId="urn:microsoft.com/office/officeart/2005/8/layout/default"/>
    <dgm:cxn modelId="{66BC85B4-93C6-48B3-A072-631B9D7A9738}" srcId="{C8F80551-E3E2-4BC0-A32D-8F33446C6BB0}" destId="{3CFBBF95-758B-44A7-860C-DA30F88BBB6F}" srcOrd="0" destOrd="0" parTransId="{19D1A736-A47D-44AB-9E36-5F4DFCE876EC}" sibTransId="{82E94FE0-6316-411D-969D-00E5BD0BFC4B}"/>
    <dgm:cxn modelId="{129B4941-0536-4D21-9597-D01F0F14C4C5}" type="presOf" srcId="{3CFBBF95-758B-44A7-860C-DA30F88BBB6F}" destId="{9E7642A7-B176-4513-9794-0BC039387F3E}" srcOrd="0" destOrd="0" presId="urn:microsoft.com/office/officeart/2005/8/layout/default"/>
    <dgm:cxn modelId="{77B41EC1-F742-43FB-8DE2-4A8F71B64391}" type="presOf" srcId="{7E1FD66C-CCD4-4E70-A043-F0074F29412D}" destId="{744B964A-606C-45B3-AB80-563814B339F5}" srcOrd="0" destOrd="0" presId="urn:microsoft.com/office/officeart/2005/8/layout/default"/>
    <dgm:cxn modelId="{A7DA5DA6-8AE4-4D62-9B33-02B1E0BA1F0F}" srcId="{C8F80551-E3E2-4BC0-A32D-8F33446C6BB0}" destId="{D468F123-767D-4825-912D-95568122D930}" srcOrd="2" destOrd="0" parTransId="{C4FF800B-2265-46D6-A312-2886E0FF52B6}" sibTransId="{6D77E2F9-F3C0-4EB7-829E-EFA92A41F944}"/>
    <dgm:cxn modelId="{06F32F0D-1538-4D7D-AECF-377237620174}" type="presOf" srcId="{D468F123-767D-4825-912D-95568122D930}" destId="{B5980C17-7273-4EF1-BB96-75FF77674204}" srcOrd="0" destOrd="0" presId="urn:microsoft.com/office/officeart/2005/8/layout/default"/>
    <dgm:cxn modelId="{B4621D20-31CC-47D9-ABC9-B17EC8CAE0F6}" type="presParOf" srcId="{6D2924F4-5E3A-4E65-B30F-B2CD5AC9EC62}" destId="{9E7642A7-B176-4513-9794-0BC039387F3E}" srcOrd="0" destOrd="0" presId="urn:microsoft.com/office/officeart/2005/8/layout/default"/>
    <dgm:cxn modelId="{9F094E2F-A168-44E2-80D0-73621C269A66}" type="presParOf" srcId="{6D2924F4-5E3A-4E65-B30F-B2CD5AC9EC62}" destId="{65587686-5204-44EC-B246-048207842821}" srcOrd="1" destOrd="0" presId="urn:microsoft.com/office/officeart/2005/8/layout/default"/>
    <dgm:cxn modelId="{B3EC54B6-304E-4B21-8B44-27331358501F}" type="presParOf" srcId="{6D2924F4-5E3A-4E65-B30F-B2CD5AC9EC62}" destId="{744B964A-606C-45B3-AB80-563814B339F5}" srcOrd="2" destOrd="0" presId="urn:microsoft.com/office/officeart/2005/8/layout/default"/>
    <dgm:cxn modelId="{6A7D7775-737C-4768-80FE-89BAA7CC653B}" type="presParOf" srcId="{6D2924F4-5E3A-4E65-B30F-B2CD5AC9EC62}" destId="{D30CCE34-B6A7-48C0-BE44-439826B899F5}" srcOrd="3" destOrd="0" presId="urn:microsoft.com/office/officeart/2005/8/layout/default"/>
    <dgm:cxn modelId="{78DE6F99-B073-4149-8FA0-44EE748FC534}" type="presParOf" srcId="{6D2924F4-5E3A-4E65-B30F-B2CD5AC9EC62}" destId="{B5980C17-7273-4EF1-BB96-75FF7767420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06C96-677B-408D-9B4F-0BE5C9AB2E5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80FE5-CDD9-445A-9112-20F211A2CFF2}">
      <dgm:prSet phldrT="[Текст]"/>
      <dgm:spPr/>
      <dgm:t>
        <a:bodyPr/>
        <a:lstStyle/>
        <a:p>
          <a:r>
            <a:rPr lang="ru-RU" b="1" smtClean="0"/>
            <a:t>Социальное взаимодействие</a:t>
          </a:r>
          <a:endParaRPr lang="ru-RU"/>
        </a:p>
      </dgm:t>
    </dgm:pt>
    <dgm:pt modelId="{2A091003-9782-41B6-BC8D-063E2C974F93}" type="parTrans" cxnId="{4F27BAF1-DCCE-4B10-9854-E270B0D02900}">
      <dgm:prSet/>
      <dgm:spPr/>
      <dgm:t>
        <a:bodyPr/>
        <a:lstStyle/>
        <a:p>
          <a:endParaRPr lang="ru-RU"/>
        </a:p>
      </dgm:t>
    </dgm:pt>
    <dgm:pt modelId="{84A878B7-084F-494F-8C6A-BDB05A1A397E}" type="sibTrans" cxnId="{4F27BAF1-DCCE-4B10-9854-E270B0D02900}">
      <dgm:prSet/>
      <dgm:spPr/>
      <dgm:t>
        <a:bodyPr/>
        <a:lstStyle/>
        <a:p>
          <a:endParaRPr lang="ru-RU"/>
        </a:p>
      </dgm:t>
    </dgm:pt>
    <dgm:pt modelId="{7E91D7A8-EC14-4A8F-982E-C44372729B04}">
      <dgm:prSet phldrT="[Текст]"/>
      <dgm:spPr/>
      <dgm:t>
        <a:bodyPr/>
        <a:lstStyle/>
        <a:p>
          <a:r>
            <a:rPr lang="ru-RU" b="1" dirty="0" smtClean="0"/>
            <a:t>Углубленное понимание материала</a:t>
          </a:r>
          <a:r>
            <a:rPr lang="ru-RU" dirty="0" smtClean="0"/>
            <a:t>:</a:t>
          </a:r>
          <a:endParaRPr lang="ru-RU" dirty="0"/>
        </a:p>
      </dgm:t>
    </dgm:pt>
    <dgm:pt modelId="{F9B2844B-4E8F-4770-B057-12A96ED30904}" type="parTrans" cxnId="{A26DD56D-93F4-437D-B591-8F576FD526BB}">
      <dgm:prSet/>
      <dgm:spPr/>
      <dgm:t>
        <a:bodyPr/>
        <a:lstStyle/>
        <a:p>
          <a:endParaRPr lang="ru-RU"/>
        </a:p>
      </dgm:t>
    </dgm:pt>
    <dgm:pt modelId="{0A2A7CEB-E343-4F23-9636-2D31F2655D85}" type="sibTrans" cxnId="{A26DD56D-93F4-437D-B591-8F576FD526BB}">
      <dgm:prSet/>
      <dgm:spPr/>
      <dgm:t>
        <a:bodyPr/>
        <a:lstStyle/>
        <a:p>
          <a:endParaRPr lang="ru-RU"/>
        </a:p>
      </dgm:t>
    </dgm:pt>
    <dgm:pt modelId="{4847AF3A-BDA0-4789-A655-9163DAF2A025}">
      <dgm:prSet phldrT="[Текст]"/>
      <dgm:spPr/>
      <dgm:t>
        <a:bodyPr/>
        <a:lstStyle/>
        <a:p>
          <a:r>
            <a:rPr lang="ru-RU" b="1" dirty="0" smtClean="0"/>
            <a:t>Повышение мотивации</a:t>
          </a:r>
          <a:endParaRPr lang="ru-RU" dirty="0"/>
        </a:p>
      </dgm:t>
    </dgm:pt>
    <dgm:pt modelId="{1416A095-C72E-4582-8900-67751E399432}" type="parTrans" cxnId="{2E21EDD6-4BEF-44D1-A556-F63466E0D459}">
      <dgm:prSet/>
      <dgm:spPr/>
      <dgm:t>
        <a:bodyPr/>
        <a:lstStyle/>
        <a:p>
          <a:endParaRPr lang="ru-RU"/>
        </a:p>
      </dgm:t>
    </dgm:pt>
    <dgm:pt modelId="{F034BED5-D448-48D4-9263-64799859372F}" type="sibTrans" cxnId="{2E21EDD6-4BEF-44D1-A556-F63466E0D459}">
      <dgm:prSet/>
      <dgm:spPr/>
      <dgm:t>
        <a:bodyPr/>
        <a:lstStyle/>
        <a:p>
          <a:endParaRPr lang="ru-RU"/>
        </a:p>
      </dgm:t>
    </dgm:pt>
    <dgm:pt modelId="{9985470C-F696-4065-B879-046F88B44E30}">
      <dgm:prSet phldrT="[Текст]"/>
      <dgm:spPr/>
      <dgm:t>
        <a:bodyPr/>
        <a:lstStyle/>
        <a:p>
          <a:r>
            <a:rPr lang="ru-RU" b="1" dirty="0" smtClean="0"/>
            <a:t>Индивидуальный подход</a:t>
          </a:r>
          <a:endParaRPr lang="ru-RU" dirty="0"/>
        </a:p>
      </dgm:t>
    </dgm:pt>
    <dgm:pt modelId="{E5CE0AE7-3DD7-41AC-918E-9A781A9D3C70}" type="parTrans" cxnId="{FE4284EA-71BB-4E5F-ABC6-6F9497155CF4}">
      <dgm:prSet/>
      <dgm:spPr/>
      <dgm:t>
        <a:bodyPr/>
        <a:lstStyle/>
        <a:p>
          <a:endParaRPr lang="ru-RU"/>
        </a:p>
      </dgm:t>
    </dgm:pt>
    <dgm:pt modelId="{F70AC735-A7C0-47F2-B4B5-9CE8403F96C3}" type="sibTrans" cxnId="{FE4284EA-71BB-4E5F-ABC6-6F9497155CF4}">
      <dgm:prSet/>
      <dgm:spPr/>
      <dgm:t>
        <a:bodyPr/>
        <a:lstStyle/>
        <a:p>
          <a:endParaRPr lang="ru-RU"/>
        </a:p>
      </dgm:t>
    </dgm:pt>
    <dgm:pt modelId="{8775CE7F-8BDD-4296-B716-32DC2C673205}">
      <dgm:prSet/>
      <dgm:spPr/>
      <dgm:t>
        <a:bodyPr/>
        <a:lstStyle/>
        <a:p>
          <a:r>
            <a:rPr lang="ru-RU" b="1" dirty="0" smtClean="0"/>
            <a:t>Формирование критического мышления</a:t>
          </a:r>
          <a:endParaRPr lang="ru-RU" dirty="0"/>
        </a:p>
      </dgm:t>
    </dgm:pt>
    <dgm:pt modelId="{E2AE1C13-579F-4A85-8361-41AC01BE28A3}" type="parTrans" cxnId="{1EB2C62F-DB28-4852-B50A-AFB1902E31E6}">
      <dgm:prSet/>
      <dgm:spPr/>
      <dgm:t>
        <a:bodyPr/>
        <a:lstStyle/>
        <a:p>
          <a:endParaRPr lang="ru-RU"/>
        </a:p>
      </dgm:t>
    </dgm:pt>
    <dgm:pt modelId="{39AD779B-5668-4BC3-A95F-FA6F4AD6CE99}" type="sibTrans" cxnId="{1EB2C62F-DB28-4852-B50A-AFB1902E31E6}">
      <dgm:prSet/>
      <dgm:spPr/>
      <dgm:t>
        <a:bodyPr/>
        <a:lstStyle/>
        <a:p>
          <a:endParaRPr lang="ru-RU"/>
        </a:p>
      </dgm:t>
    </dgm:pt>
    <dgm:pt modelId="{7CF2EDC7-370A-495D-93D2-A5D8BB063353}" type="pres">
      <dgm:prSet presAssocID="{DAF06C96-677B-408D-9B4F-0BE5C9AB2E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2B5CE-EFDA-48F1-9645-D33C270C061F}" type="pres">
      <dgm:prSet presAssocID="{3EE80FE5-CDD9-445A-9112-20F211A2CF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A18C5-9B3D-47AD-BF3B-7533935B54D5}" type="pres">
      <dgm:prSet presAssocID="{84A878B7-084F-494F-8C6A-BDB05A1A397E}" presName="sibTrans" presStyleCnt="0"/>
      <dgm:spPr/>
    </dgm:pt>
    <dgm:pt modelId="{FEB36F92-8F65-42BE-B9A4-D1339355DECD}" type="pres">
      <dgm:prSet presAssocID="{7E91D7A8-EC14-4A8F-982E-C44372729B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0734-129D-46F2-84D4-5DCCC3C2C384}" type="pres">
      <dgm:prSet presAssocID="{0A2A7CEB-E343-4F23-9636-2D31F2655D85}" presName="sibTrans" presStyleCnt="0"/>
      <dgm:spPr/>
    </dgm:pt>
    <dgm:pt modelId="{3220A7E4-4BA9-41C9-9E4B-48E5D3859740}" type="pres">
      <dgm:prSet presAssocID="{4847AF3A-BDA0-4789-A655-9163DAF2A0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A7214-2861-4B79-A562-EAD6B3150147}" type="pres">
      <dgm:prSet presAssocID="{F034BED5-D448-48D4-9263-64799859372F}" presName="sibTrans" presStyleCnt="0"/>
      <dgm:spPr/>
    </dgm:pt>
    <dgm:pt modelId="{5CCE4CBE-FF88-4E51-8A06-2EC1C04DDA77}" type="pres">
      <dgm:prSet presAssocID="{9985470C-F696-4065-B879-046F88B44E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37CF3-EA49-45EA-AF14-D7029CE98BDC}" type="pres">
      <dgm:prSet presAssocID="{F70AC735-A7C0-47F2-B4B5-9CE8403F96C3}" presName="sibTrans" presStyleCnt="0"/>
      <dgm:spPr/>
    </dgm:pt>
    <dgm:pt modelId="{9C45BAE7-2467-40EB-AC14-B9423195FB14}" type="pres">
      <dgm:prSet presAssocID="{8775CE7F-8BDD-4296-B716-32DC2C6732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284EA-71BB-4E5F-ABC6-6F9497155CF4}" srcId="{DAF06C96-677B-408D-9B4F-0BE5C9AB2E5E}" destId="{9985470C-F696-4065-B879-046F88B44E30}" srcOrd="3" destOrd="0" parTransId="{E5CE0AE7-3DD7-41AC-918E-9A781A9D3C70}" sibTransId="{F70AC735-A7C0-47F2-B4B5-9CE8403F96C3}"/>
    <dgm:cxn modelId="{9E9F4836-12F3-484A-9DDD-705B65AC39BB}" type="presOf" srcId="{7E91D7A8-EC14-4A8F-982E-C44372729B04}" destId="{FEB36F92-8F65-42BE-B9A4-D1339355DECD}" srcOrd="0" destOrd="0" presId="urn:microsoft.com/office/officeart/2005/8/layout/default"/>
    <dgm:cxn modelId="{44863C3A-A718-4E0D-AED0-691D34890550}" type="presOf" srcId="{4847AF3A-BDA0-4789-A655-9163DAF2A025}" destId="{3220A7E4-4BA9-41C9-9E4B-48E5D3859740}" srcOrd="0" destOrd="0" presId="urn:microsoft.com/office/officeart/2005/8/layout/default"/>
    <dgm:cxn modelId="{EB9DC6CB-9B63-4688-96E3-0990BE3C23EF}" type="presOf" srcId="{8775CE7F-8BDD-4296-B716-32DC2C673205}" destId="{9C45BAE7-2467-40EB-AC14-B9423195FB14}" srcOrd="0" destOrd="0" presId="urn:microsoft.com/office/officeart/2005/8/layout/default"/>
    <dgm:cxn modelId="{2E21EDD6-4BEF-44D1-A556-F63466E0D459}" srcId="{DAF06C96-677B-408D-9B4F-0BE5C9AB2E5E}" destId="{4847AF3A-BDA0-4789-A655-9163DAF2A025}" srcOrd="2" destOrd="0" parTransId="{1416A095-C72E-4582-8900-67751E399432}" sibTransId="{F034BED5-D448-48D4-9263-64799859372F}"/>
    <dgm:cxn modelId="{50372FC0-BC1C-4709-9362-1AF3473DADC9}" type="presOf" srcId="{DAF06C96-677B-408D-9B4F-0BE5C9AB2E5E}" destId="{7CF2EDC7-370A-495D-93D2-A5D8BB063353}" srcOrd="0" destOrd="0" presId="urn:microsoft.com/office/officeart/2005/8/layout/default"/>
    <dgm:cxn modelId="{A26DD56D-93F4-437D-B591-8F576FD526BB}" srcId="{DAF06C96-677B-408D-9B4F-0BE5C9AB2E5E}" destId="{7E91D7A8-EC14-4A8F-982E-C44372729B04}" srcOrd="1" destOrd="0" parTransId="{F9B2844B-4E8F-4770-B057-12A96ED30904}" sibTransId="{0A2A7CEB-E343-4F23-9636-2D31F2655D85}"/>
    <dgm:cxn modelId="{AB6D90AE-C7CD-4C7B-8FE8-8BA9A27C50AF}" type="presOf" srcId="{9985470C-F696-4065-B879-046F88B44E30}" destId="{5CCE4CBE-FF88-4E51-8A06-2EC1C04DDA77}" srcOrd="0" destOrd="0" presId="urn:microsoft.com/office/officeart/2005/8/layout/default"/>
    <dgm:cxn modelId="{1EB2C62F-DB28-4852-B50A-AFB1902E31E6}" srcId="{DAF06C96-677B-408D-9B4F-0BE5C9AB2E5E}" destId="{8775CE7F-8BDD-4296-B716-32DC2C673205}" srcOrd="4" destOrd="0" parTransId="{E2AE1C13-579F-4A85-8361-41AC01BE28A3}" sibTransId="{39AD779B-5668-4BC3-A95F-FA6F4AD6CE99}"/>
    <dgm:cxn modelId="{4F27BAF1-DCCE-4B10-9854-E270B0D02900}" srcId="{DAF06C96-677B-408D-9B4F-0BE5C9AB2E5E}" destId="{3EE80FE5-CDD9-445A-9112-20F211A2CFF2}" srcOrd="0" destOrd="0" parTransId="{2A091003-9782-41B6-BC8D-063E2C974F93}" sibTransId="{84A878B7-084F-494F-8C6A-BDB05A1A397E}"/>
    <dgm:cxn modelId="{70212BF4-1709-43DD-BD3E-DB0DE7F09A71}" type="presOf" srcId="{3EE80FE5-CDD9-445A-9112-20F211A2CFF2}" destId="{4842B5CE-EFDA-48F1-9645-D33C270C061F}" srcOrd="0" destOrd="0" presId="urn:microsoft.com/office/officeart/2005/8/layout/default"/>
    <dgm:cxn modelId="{683775F7-E77B-4319-954B-C118DE422F97}" type="presParOf" srcId="{7CF2EDC7-370A-495D-93D2-A5D8BB063353}" destId="{4842B5CE-EFDA-48F1-9645-D33C270C061F}" srcOrd="0" destOrd="0" presId="urn:microsoft.com/office/officeart/2005/8/layout/default"/>
    <dgm:cxn modelId="{9A9B6AA8-B9B9-4AEB-878E-225E50A112E6}" type="presParOf" srcId="{7CF2EDC7-370A-495D-93D2-A5D8BB063353}" destId="{9FDA18C5-9B3D-47AD-BF3B-7533935B54D5}" srcOrd="1" destOrd="0" presId="urn:microsoft.com/office/officeart/2005/8/layout/default"/>
    <dgm:cxn modelId="{97F803A0-D1AE-476E-9BCF-3510336EF29D}" type="presParOf" srcId="{7CF2EDC7-370A-495D-93D2-A5D8BB063353}" destId="{FEB36F92-8F65-42BE-B9A4-D1339355DECD}" srcOrd="2" destOrd="0" presId="urn:microsoft.com/office/officeart/2005/8/layout/default"/>
    <dgm:cxn modelId="{0CDCF950-6CE1-46B4-9CC2-686CBAF330D1}" type="presParOf" srcId="{7CF2EDC7-370A-495D-93D2-A5D8BB063353}" destId="{2BFF0734-129D-46F2-84D4-5DCCC3C2C384}" srcOrd="3" destOrd="0" presId="urn:microsoft.com/office/officeart/2005/8/layout/default"/>
    <dgm:cxn modelId="{1075817B-924D-4B30-81BB-27FE79F894FE}" type="presParOf" srcId="{7CF2EDC7-370A-495D-93D2-A5D8BB063353}" destId="{3220A7E4-4BA9-41C9-9E4B-48E5D3859740}" srcOrd="4" destOrd="0" presId="urn:microsoft.com/office/officeart/2005/8/layout/default"/>
    <dgm:cxn modelId="{E7AE9C84-1BC6-4DDC-A7DA-0ED7C90D377B}" type="presParOf" srcId="{7CF2EDC7-370A-495D-93D2-A5D8BB063353}" destId="{CF1A7214-2861-4B79-A562-EAD6B3150147}" srcOrd="5" destOrd="0" presId="urn:microsoft.com/office/officeart/2005/8/layout/default"/>
    <dgm:cxn modelId="{5552771A-9817-487C-8D9E-A35759D40EEB}" type="presParOf" srcId="{7CF2EDC7-370A-495D-93D2-A5D8BB063353}" destId="{5CCE4CBE-FF88-4E51-8A06-2EC1C04DDA77}" srcOrd="6" destOrd="0" presId="urn:microsoft.com/office/officeart/2005/8/layout/default"/>
    <dgm:cxn modelId="{6A697DC5-A55F-41BB-B257-94C5CB79E506}" type="presParOf" srcId="{7CF2EDC7-370A-495D-93D2-A5D8BB063353}" destId="{B3C37CF3-EA49-45EA-AF14-D7029CE98BDC}" srcOrd="7" destOrd="0" presId="urn:microsoft.com/office/officeart/2005/8/layout/default"/>
    <dgm:cxn modelId="{A9D8421C-57CD-417D-A8BC-01F8AE1B5435}" type="presParOf" srcId="{7CF2EDC7-370A-495D-93D2-A5D8BB063353}" destId="{9C45BAE7-2467-40EB-AC14-B9423195FB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2422DC-9B7F-48C8-A591-7BE16E0F60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46CB1-FA7D-4341-B2DF-5FD0318B14A6}">
      <dgm:prSet phldrT="[Текст]"/>
      <dgm:spPr/>
      <dgm:t>
        <a:bodyPr/>
        <a:lstStyle/>
        <a:p>
          <a:r>
            <a:rPr lang="ru-RU" b="1" dirty="0" smtClean="0"/>
            <a:t>Неравномерная загрузка</a:t>
          </a:r>
          <a:endParaRPr lang="ru-RU" dirty="0"/>
        </a:p>
      </dgm:t>
    </dgm:pt>
    <dgm:pt modelId="{ED2C8559-F9F1-4760-A61A-AC16355FA606}" type="parTrans" cxnId="{8DF0A0F3-CFC6-473A-AB81-00F862295110}">
      <dgm:prSet/>
      <dgm:spPr/>
      <dgm:t>
        <a:bodyPr/>
        <a:lstStyle/>
        <a:p>
          <a:endParaRPr lang="ru-RU"/>
        </a:p>
      </dgm:t>
    </dgm:pt>
    <dgm:pt modelId="{8B259F47-E41F-4C83-B121-1D7774071DBB}" type="sibTrans" cxnId="{8DF0A0F3-CFC6-473A-AB81-00F862295110}">
      <dgm:prSet/>
      <dgm:spPr/>
      <dgm:t>
        <a:bodyPr/>
        <a:lstStyle/>
        <a:p>
          <a:endParaRPr lang="ru-RU"/>
        </a:p>
      </dgm:t>
    </dgm:pt>
    <dgm:pt modelId="{281D7364-916B-4D7E-A998-7E1DE7BD59E7}">
      <dgm:prSet phldrT="[Текст]"/>
      <dgm:spPr/>
      <dgm:t>
        <a:bodyPr/>
        <a:lstStyle/>
        <a:p>
          <a:r>
            <a:rPr lang="ru-RU" b="1" dirty="0" smtClean="0"/>
            <a:t>Зависимость от взаимодействия</a:t>
          </a:r>
          <a:endParaRPr lang="ru-RU" dirty="0"/>
        </a:p>
      </dgm:t>
    </dgm:pt>
    <dgm:pt modelId="{5D6C6810-F8F9-4B8C-AD17-B76800EEDA44}" type="parTrans" cxnId="{9D98FF5C-2041-4D20-84E3-F42DA8122EA3}">
      <dgm:prSet/>
      <dgm:spPr/>
      <dgm:t>
        <a:bodyPr/>
        <a:lstStyle/>
        <a:p>
          <a:endParaRPr lang="ru-RU"/>
        </a:p>
      </dgm:t>
    </dgm:pt>
    <dgm:pt modelId="{A6FC769E-E98A-4B77-ABFE-888167438CD2}" type="sibTrans" cxnId="{9D98FF5C-2041-4D20-84E3-F42DA8122EA3}">
      <dgm:prSet/>
      <dgm:spPr/>
      <dgm:t>
        <a:bodyPr/>
        <a:lstStyle/>
        <a:p>
          <a:endParaRPr lang="ru-RU"/>
        </a:p>
      </dgm:t>
    </dgm:pt>
    <dgm:pt modelId="{716C8A9A-FDED-43BB-A0B4-08DA9A2189A6}">
      <dgm:prSet phldrT="[Текст]"/>
      <dgm:spPr/>
      <dgm:t>
        <a:bodyPr/>
        <a:lstStyle/>
        <a:p>
          <a:r>
            <a:rPr lang="ru-RU" b="1" dirty="0" smtClean="0"/>
            <a:t>Разные уровни разработки навыков</a:t>
          </a:r>
          <a:endParaRPr lang="ru-RU" dirty="0"/>
        </a:p>
      </dgm:t>
    </dgm:pt>
    <dgm:pt modelId="{4D1568AB-9E06-4BCA-A9D2-3D83E56253FC}" type="parTrans" cxnId="{C69D2C50-053E-4E00-87D8-4668B79EFE87}">
      <dgm:prSet/>
      <dgm:spPr/>
      <dgm:t>
        <a:bodyPr/>
        <a:lstStyle/>
        <a:p>
          <a:endParaRPr lang="ru-RU"/>
        </a:p>
      </dgm:t>
    </dgm:pt>
    <dgm:pt modelId="{BCC4F117-1ADD-48F8-81AB-427D862AD579}" type="sibTrans" cxnId="{C69D2C50-053E-4E00-87D8-4668B79EFE87}">
      <dgm:prSet/>
      <dgm:spPr/>
      <dgm:t>
        <a:bodyPr/>
        <a:lstStyle/>
        <a:p>
          <a:endParaRPr lang="ru-RU"/>
        </a:p>
      </dgm:t>
    </dgm:pt>
    <dgm:pt modelId="{44AF3429-31E0-4AE2-A272-E26DF39BE5EF}">
      <dgm:prSet phldrT="[Текст]"/>
      <dgm:spPr/>
      <dgm:t>
        <a:bodyPr/>
        <a:lstStyle/>
        <a:p>
          <a:r>
            <a:rPr lang="ru-RU" b="1" dirty="0" smtClean="0"/>
            <a:t>Необходимость в подготовке</a:t>
          </a:r>
          <a:endParaRPr lang="ru-RU" dirty="0"/>
        </a:p>
      </dgm:t>
    </dgm:pt>
    <dgm:pt modelId="{5A078F6E-22B7-4915-872E-8B42371FB38C}" type="parTrans" cxnId="{3BCDBCC8-02A4-4A2B-B25C-118BC140294B}">
      <dgm:prSet/>
      <dgm:spPr/>
      <dgm:t>
        <a:bodyPr/>
        <a:lstStyle/>
        <a:p>
          <a:endParaRPr lang="ru-RU"/>
        </a:p>
      </dgm:t>
    </dgm:pt>
    <dgm:pt modelId="{96EB8A59-BAB2-4B60-AF5F-BCBE061D2836}" type="sibTrans" cxnId="{3BCDBCC8-02A4-4A2B-B25C-118BC140294B}">
      <dgm:prSet/>
      <dgm:spPr/>
      <dgm:t>
        <a:bodyPr/>
        <a:lstStyle/>
        <a:p>
          <a:endParaRPr lang="ru-RU"/>
        </a:p>
      </dgm:t>
    </dgm:pt>
    <dgm:pt modelId="{266D90BA-ED97-4464-94FD-A7BBBF96908C}">
      <dgm:prSet/>
      <dgm:spPr/>
      <dgm:t>
        <a:bodyPr/>
        <a:lstStyle/>
        <a:p>
          <a:r>
            <a:rPr lang="ru-RU" b="1" dirty="0" smtClean="0"/>
            <a:t>Проблемы с дисциплиной</a:t>
          </a:r>
          <a:endParaRPr lang="ru-RU" dirty="0"/>
        </a:p>
      </dgm:t>
    </dgm:pt>
    <dgm:pt modelId="{F51671C1-49DC-4918-81CE-980580042E4E}" type="parTrans" cxnId="{6DFAEE99-16CD-45F4-94FA-D34C2559DED3}">
      <dgm:prSet/>
      <dgm:spPr/>
      <dgm:t>
        <a:bodyPr/>
        <a:lstStyle/>
        <a:p>
          <a:endParaRPr lang="ru-RU"/>
        </a:p>
      </dgm:t>
    </dgm:pt>
    <dgm:pt modelId="{42B01C04-D778-43B6-9AF4-40D80CB60556}" type="sibTrans" cxnId="{6DFAEE99-16CD-45F4-94FA-D34C2559DED3}">
      <dgm:prSet/>
      <dgm:spPr/>
      <dgm:t>
        <a:bodyPr/>
        <a:lstStyle/>
        <a:p>
          <a:endParaRPr lang="ru-RU"/>
        </a:p>
      </dgm:t>
    </dgm:pt>
    <dgm:pt modelId="{0A4604B3-F5BE-4E54-B7F6-8DD830DF2D5D}" type="pres">
      <dgm:prSet presAssocID="{802422DC-9B7F-48C8-A591-7BE16E0F60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D1444-1511-4745-9735-B092CDA02969}" type="pres">
      <dgm:prSet presAssocID="{CA246CB1-FA7D-4341-B2DF-5FD0318B14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25C5E-432C-4933-9EDA-D00C60BA8272}" type="pres">
      <dgm:prSet presAssocID="{8B259F47-E41F-4C83-B121-1D7774071DBB}" presName="sibTrans" presStyleCnt="0"/>
      <dgm:spPr/>
    </dgm:pt>
    <dgm:pt modelId="{00A69C19-393E-4EE5-AA72-8A728C00CB1A}" type="pres">
      <dgm:prSet presAssocID="{281D7364-916B-4D7E-A998-7E1DE7BD59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8C018-6D58-42A7-BF39-FA4744C7E8A1}" type="pres">
      <dgm:prSet presAssocID="{A6FC769E-E98A-4B77-ABFE-888167438CD2}" presName="sibTrans" presStyleCnt="0"/>
      <dgm:spPr/>
    </dgm:pt>
    <dgm:pt modelId="{907317D3-8139-450A-A09D-3246757C7A2A}" type="pres">
      <dgm:prSet presAssocID="{266D90BA-ED97-4464-94FD-A7BBBF9690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DB777-236E-4B9E-8B62-2A8DEB04802E}" type="pres">
      <dgm:prSet presAssocID="{42B01C04-D778-43B6-9AF4-40D80CB60556}" presName="sibTrans" presStyleCnt="0"/>
      <dgm:spPr/>
    </dgm:pt>
    <dgm:pt modelId="{0D943CF4-FA1C-499F-92F9-FCD0370E3A35}" type="pres">
      <dgm:prSet presAssocID="{716C8A9A-FDED-43BB-A0B4-08DA9A2189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99AB-E940-4BA6-91F6-AEBB66EF2E83}" type="pres">
      <dgm:prSet presAssocID="{BCC4F117-1ADD-48F8-81AB-427D862AD579}" presName="sibTrans" presStyleCnt="0"/>
      <dgm:spPr/>
    </dgm:pt>
    <dgm:pt modelId="{AB0C0425-CCF3-4921-ABA8-81EF750E4E13}" type="pres">
      <dgm:prSet presAssocID="{44AF3429-31E0-4AE2-A272-E26DF39BE5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DBCC8-02A4-4A2B-B25C-118BC140294B}" srcId="{802422DC-9B7F-48C8-A591-7BE16E0F60E7}" destId="{44AF3429-31E0-4AE2-A272-E26DF39BE5EF}" srcOrd="4" destOrd="0" parTransId="{5A078F6E-22B7-4915-872E-8B42371FB38C}" sibTransId="{96EB8A59-BAB2-4B60-AF5F-BCBE061D2836}"/>
    <dgm:cxn modelId="{7B82E43F-F619-4FD6-9ADC-B4D40EC20613}" type="presOf" srcId="{281D7364-916B-4D7E-A998-7E1DE7BD59E7}" destId="{00A69C19-393E-4EE5-AA72-8A728C00CB1A}" srcOrd="0" destOrd="0" presId="urn:microsoft.com/office/officeart/2005/8/layout/default"/>
    <dgm:cxn modelId="{9D98FF5C-2041-4D20-84E3-F42DA8122EA3}" srcId="{802422DC-9B7F-48C8-A591-7BE16E0F60E7}" destId="{281D7364-916B-4D7E-A998-7E1DE7BD59E7}" srcOrd="1" destOrd="0" parTransId="{5D6C6810-F8F9-4B8C-AD17-B76800EEDA44}" sibTransId="{A6FC769E-E98A-4B77-ABFE-888167438CD2}"/>
    <dgm:cxn modelId="{8DF0A0F3-CFC6-473A-AB81-00F862295110}" srcId="{802422DC-9B7F-48C8-A591-7BE16E0F60E7}" destId="{CA246CB1-FA7D-4341-B2DF-5FD0318B14A6}" srcOrd="0" destOrd="0" parTransId="{ED2C8559-F9F1-4760-A61A-AC16355FA606}" sibTransId="{8B259F47-E41F-4C83-B121-1D7774071DBB}"/>
    <dgm:cxn modelId="{70F1AC79-45DE-4BB1-A3F5-675F3ADEB4E3}" type="presOf" srcId="{266D90BA-ED97-4464-94FD-A7BBBF96908C}" destId="{907317D3-8139-450A-A09D-3246757C7A2A}" srcOrd="0" destOrd="0" presId="urn:microsoft.com/office/officeart/2005/8/layout/default"/>
    <dgm:cxn modelId="{EC40D1DC-5CD6-4F62-B062-B8911CDD53AC}" type="presOf" srcId="{44AF3429-31E0-4AE2-A272-E26DF39BE5EF}" destId="{AB0C0425-CCF3-4921-ABA8-81EF750E4E13}" srcOrd="0" destOrd="0" presId="urn:microsoft.com/office/officeart/2005/8/layout/default"/>
    <dgm:cxn modelId="{6DFAEE99-16CD-45F4-94FA-D34C2559DED3}" srcId="{802422DC-9B7F-48C8-A591-7BE16E0F60E7}" destId="{266D90BA-ED97-4464-94FD-A7BBBF96908C}" srcOrd="2" destOrd="0" parTransId="{F51671C1-49DC-4918-81CE-980580042E4E}" sibTransId="{42B01C04-D778-43B6-9AF4-40D80CB60556}"/>
    <dgm:cxn modelId="{6BF8CC4F-A4A6-4EF6-BEBF-0BF8D38807E3}" type="presOf" srcId="{802422DC-9B7F-48C8-A591-7BE16E0F60E7}" destId="{0A4604B3-F5BE-4E54-B7F6-8DD830DF2D5D}" srcOrd="0" destOrd="0" presId="urn:microsoft.com/office/officeart/2005/8/layout/default"/>
    <dgm:cxn modelId="{C69D2C50-053E-4E00-87D8-4668B79EFE87}" srcId="{802422DC-9B7F-48C8-A591-7BE16E0F60E7}" destId="{716C8A9A-FDED-43BB-A0B4-08DA9A2189A6}" srcOrd="3" destOrd="0" parTransId="{4D1568AB-9E06-4BCA-A9D2-3D83E56253FC}" sibTransId="{BCC4F117-1ADD-48F8-81AB-427D862AD579}"/>
    <dgm:cxn modelId="{D46A25D7-235F-4AE6-A781-0FA55FBCF3B2}" type="presOf" srcId="{716C8A9A-FDED-43BB-A0B4-08DA9A2189A6}" destId="{0D943CF4-FA1C-499F-92F9-FCD0370E3A35}" srcOrd="0" destOrd="0" presId="urn:microsoft.com/office/officeart/2005/8/layout/default"/>
    <dgm:cxn modelId="{92CFC27B-A3FF-4E42-BFE2-13ABA93CCA51}" type="presOf" srcId="{CA246CB1-FA7D-4341-B2DF-5FD0318B14A6}" destId="{449D1444-1511-4745-9735-B092CDA02969}" srcOrd="0" destOrd="0" presId="urn:microsoft.com/office/officeart/2005/8/layout/default"/>
    <dgm:cxn modelId="{59ED7AC9-5140-4810-8DCD-4BD41552291D}" type="presParOf" srcId="{0A4604B3-F5BE-4E54-B7F6-8DD830DF2D5D}" destId="{449D1444-1511-4745-9735-B092CDA02969}" srcOrd="0" destOrd="0" presId="urn:microsoft.com/office/officeart/2005/8/layout/default"/>
    <dgm:cxn modelId="{198F8483-AB96-4A56-A072-6F291121713C}" type="presParOf" srcId="{0A4604B3-F5BE-4E54-B7F6-8DD830DF2D5D}" destId="{20225C5E-432C-4933-9EDA-D00C60BA8272}" srcOrd="1" destOrd="0" presId="urn:microsoft.com/office/officeart/2005/8/layout/default"/>
    <dgm:cxn modelId="{2D9CF272-DE8A-45EC-B99F-DB4BF1E7624A}" type="presParOf" srcId="{0A4604B3-F5BE-4E54-B7F6-8DD830DF2D5D}" destId="{00A69C19-393E-4EE5-AA72-8A728C00CB1A}" srcOrd="2" destOrd="0" presId="urn:microsoft.com/office/officeart/2005/8/layout/default"/>
    <dgm:cxn modelId="{F4B889DF-6556-4805-9DDE-898A07DCA7B3}" type="presParOf" srcId="{0A4604B3-F5BE-4E54-B7F6-8DD830DF2D5D}" destId="{2558C018-6D58-42A7-BF39-FA4744C7E8A1}" srcOrd="3" destOrd="0" presId="urn:microsoft.com/office/officeart/2005/8/layout/default"/>
    <dgm:cxn modelId="{D7958A5A-3421-4E11-B082-FF5E65C94B48}" type="presParOf" srcId="{0A4604B3-F5BE-4E54-B7F6-8DD830DF2D5D}" destId="{907317D3-8139-450A-A09D-3246757C7A2A}" srcOrd="4" destOrd="0" presId="urn:microsoft.com/office/officeart/2005/8/layout/default"/>
    <dgm:cxn modelId="{D506997A-9EC2-44DA-A948-4A21E000BC46}" type="presParOf" srcId="{0A4604B3-F5BE-4E54-B7F6-8DD830DF2D5D}" destId="{B51DB777-236E-4B9E-8B62-2A8DEB04802E}" srcOrd="5" destOrd="0" presId="urn:microsoft.com/office/officeart/2005/8/layout/default"/>
    <dgm:cxn modelId="{26DE7101-7E2A-4E16-81FB-31A204AEE979}" type="presParOf" srcId="{0A4604B3-F5BE-4E54-B7F6-8DD830DF2D5D}" destId="{0D943CF4-FA1C-499F-92F9-FCD0370E3A35}" srcOrd="6" destOrd="0" presId="urn:microsoft.com/office/officeart/2005/8/layout/default"/>
    <dgm:cxn modelId="{3A701723-C9BB-4050-8BDE-5EEFAEC361A1}" type="presParOf" srcId="{0A4604B3-F5BE-4E54-B7F6-8DD830DF2D5D}" destId="{708199AB-E940-4BA6-91F6-AEBB66EF2E83}" srcOrd="7" destOrd="0" presId="urn:microsoft.com/office/officeart/2005/8/layout/default"/>
    <dgm:cxn modelId="{567E7EF9-3F6D-4D58-A233-E58541745752}" type="presParOf" srcId="{0A4604B3-F5BE-4E54-B7F6-8DD830DF2D5D}" destId="{AB0C0425-CCF3-4921-ABA8-81EF750E4E1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09149E-F37A-4F24-AA58-8E6934170DE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3A768-C26D-45EB-8D92-51CB5B529DBE}">
      <dgm:prSet phldrT="[Текст]" custT="1"/>
      <dgm:spPr/>
      <dgm:t>
        <a:bodyPr/>
        <a:lstStyle/>
        <a:p>
          <a:r>
            <a:rPr lang="ru-RU" sz="1400" dirty="0" smtClean="0"/>
            <a:t>С.18.у.2</a:t>
          </a:r>
          <a:endParaRPr lang="ru-RU" sz="1400" dirty="0"/>
        </a:p>
      </dgm:t>
    </dgm:pt>
    <dgm:pt modelId="{EFFD4D90-5CFA-4B37-8321-5008A3A4C0CF}" type="parTrans" cxnId="{5B4DC2FF-997C-4AE7-B6D0-E94A1D51AE78}">
      <dgm:prSet/>
      <dgm:spPr/>
      <dgm:t>
        <a:bodyPr/>
        <a:lstStyle/>
        <a:p>
          <a:endParaRPr lang="ru-RU"/>
        </a:p>
      </dgm:t>
    </dgm:pt>
    <dgm:pt modelId="{D4C88238-7C7B-4C3A-989D-5129E165F0C2}" type="sibTrans" cxnId="{5B4DC2FF-997C-4AE7-B6D0-E94A1D51AE78}">
      <dgm:prSet/>
      <dgm:spPr/>
      <dgm:t>
        <a:bodyPr/>
        <a:lstStyle/>
        <a:p>
          <a:endParaRPr lang="ru-RU"/>
        </a:p>
      </dgm:t>
    </dgm:pt>
    <dgm:pt modelId="{D5CE72C0-8DF2-487F-B157-4C3F5ECCB866}">
      <dgm:prSet phldrT="[Текст]" custT="1"/>
      <dgm:spPr/>
      <dgm:t>
        <a:bodyPr/>
        <a:lstStyle/>
        <a:p>
          <a:r>
            <a:rPr lang="ru-RU" sz="1800" dirty="0" smtClean="0"/>
            <a:t>С.4,у.2</a:t>
          </a:r>
          <a:endParaRPr lang="ru-RU" sz="1800" dirty="0"/>
        </a:p>
      </dgm:t>
    </dgm:pt>
    <dgm:pt modelId="{92B4815C-E678-41AC-B8C1-D3B0611DF8EA}" type="parTrans" cxnId="{3FBBF68D-0EFE-4717-99D2-C86C4D384CD4}">
      <dgm:prSet/>
      <dgm:spPr/>
      <dgm:t>
        <a:bodyPr/>
        <a:lstStyle/>
        <a:p>
          <a:endParaRPr lang="ru-RU"/>
        </a:p>
      </dgm:t>
    </dgm:pt>
    <dgm:pt modelId="{E1B3D522-46C9-4CDD-9231-0C9232E82A99}" type="sibTrans" cxnId="{3FBBF68D-0EFE-4717-99D2-C86C4D384CD4}">
      <dgm:prSet/>
      <dgm:spPr/>
      <dgm:t>
        <a:bodyPr/>
        <a:lstStyle/>
        <a:p>
          <a:endParaRPr lang="ru-RU"/>
        </a:p>
      </dgm:t>
    </dgm:pt>
    <dgm:pt modelId="{0E8CC00D-21E1-4B8D-BDA6-BEB72ABA88B3}">
      <dgm:prSet phldrT="[Текст]" custT="1"/>
      <dgm:spPr/>
      <dgm:t>
        <a:bodyPr/>
        <a:lstStyle/>
        <a:p>
          <a:r>
            <a:rPr lang="ru-RU" sz="1600" dirty="0" smtClean="0"/>
            <a:t>С.20,у.2</a:t>
          </a:r>
          <a:endParaRPr lang="ru-RU" sz="1600" dirty="0"/>
        </a:p>
      </dgm:t>
    </dgm:pt>
    <dgm:pt modelId="{61C4BE12-B070-4227-9505-288A22A8CEA3}" type="parTrans" cxnId="{CA85301D-D3EE-43F5-9669-974DFBE9564F}">
      <dgm:prSet/>
      <dgm:spPr/>
      <dgm:t>
        <a:bodyPr/>
        <a:lstStyle/>
        <a:p>
          <a:endParaRPr lang="ru-RU"/>
        </a:p>
      </dgm:t>
    </dgm:pt>
    <dgm:pt modelId="{A14521CD-B985-42A7-9070-418B01F50C76}" type="sibTrans" cxnId="{CA85301D-D3EE-43F5-9669-974DFBE9564F}">
      <dgm:prSet/>
      <dgm:spPr/>
      <dgm:t>
        <a:bodyPr/>
        <a:lstStyle/>
        <a:p>
          <a:endParaRPr lang="ru-RU"/>
        </a:p>
      </dgm:t>
    </dgm:pt>
    <dgm:pt modelId="{7A0CD5D1-0B1B-449C-900D-ACBB9ADECA65}" type="pres">
      <dgm:prSet presAssocID="{0B09149E-F37A-4F24-AA58-8E6934170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73AD7-ECC5-42D3-90BB-1DC9EAA29B8C}" type="pres">
      <dgm:prSet presAssocID="{B1B3A768-C26D-45EB-8D92-51CB5B529DBE}" presName="compNode" presStyleCnt="0"/>
      <dgm:spPr/>
    </dgm:pt>
    <dgm:pt modelId="{85ABF628-CA2B-47C1-9736-486411366E5B}" type="pres">
      <dgm:prSet presAssocID="{B1B3A768-C26D-45EB-8D92-51CB5B529DBE}" presName="pictRect" presStyleLbl="node1" presStyleIdx="0" presStyleCnt="3" custScaleY="1083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461DBA-C563-484A-9D7D-A78AA54293DF}" type="pres">
      <dgm:prSet presAssocID="{B1B3A768-C26D-45EB-8D92-51CB5B529DB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653F0-7016-4F45-9BD9-E073D1ADD43B}" type="pres">
      <dgm:prSet presAssocID="{D4C88238-7C7B-4C3A-989D-5129E165F0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319E88-449B-47B2-BEAC-54EF13D2CAE8}" type="pres">
      <dgm:prSet presAssocID="{D5CE72C0-8DF2-487F-B157-4C3F5ECCB866}" presName="compNode" presStyleCnt="0"/>
      <dgm:spPr/>
    </dgm:pt>
    <dgm:pt modelId="{856ADC08-071B-4981-8CA6-1BB01493ACB1}" type="pres">
      <dgm:prSet presAssocID="{D5CE72C0-8DF2-487F-B157-4C3F5ECCB866}" presName="pictRect" presStyleLbl="node1" presStyleIdx="1" presStyleCnt="3" custLinFactNeighborX="13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B331B8-5614-4B81-96B8-8D56FBF7AC28}" type="pres">
      <dgm:prSet presAssocID="{D5CE72C0-8DF2-487F-B157-4C3F5ECCB86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3148E-DCD5-4FA4-A91B-C7BD48FD586B}" type="pres">
      <dgm:prSet presAssocID="{E1B3D522-46C9-4CDD-9231-0C9232E82A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E7ED54-8DA1-4750-B877-F8A5F9FDE763}" type="pres">
      <dgm:prSet presAssocID="{0E8CC00D-21E1-4B8D-BDA6-BEB72ABA88B3}" presName="compNode" presStyleCnt="0"/>
      <dgm:spPr/>
    </dgm:pt>
    <dgm:pt modelId="{257CEBD2-D2A6-4867-836D-62F3ADEEFF92}" type="pres">
      <dgm:prSet presAssocID="{0E8CC00D-21E1-4B8D-BDA6-BEB72ABA88B3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1DCF4FC-11FB-4352-8F90-EE2C62DF8C44}" type="pres">
      <dgm:prSet presAssocID="{0E8CC00D-21E1-4B8D-BDA6-BEB72ABA88B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DC2FF-997C-4AE7-B6D0-E94A1D51AE78}" srcId="{0B09149E-F37A-4F24-AA58-8E6934170DEF}" destId="{B1B3A768-C26D-45EB-8D92-51CB5B529DBE}" srcOrd="0" destOrd="0" parTransId="{EFFD4D90-5CFA-4B37-8321-5008A3A4C0CF}" sibTransId="{D4C88238-7C7B-4C3A-989D-5129E165F0C2}"/>
    <dgm:cxn modelId="{95CB3F2A-EEA7-4CB3-B722-A7C75B5070A7}" type="presOf" srcId="{D5CE72C0-8DF2-487F-B157-4C3F5ECCB866}" destId="{45B331B8-5614-4B81-96B8-8D56FBF7AC28}" srcOrd="0" destOrd="0" presId="urn:microsoft.com/office/officeart/2005/8/layout/pList1"/>
    <dgm:cxn modelId="{CA85301D-D3EE-43F5-9669-974DFBE9564F}" srcId="{0B09149E-F37A-4F24-AA58-8E6934170DEF}" destId="{0E8CC00D-21E1-4B8D-BDA6-BEB72ABA88B3}" srcOrd="2" destOrd="0" parTransId="{61C4BE12-B070-4227-9505-288A22A8CEA3}" sibTransId="{A14521CD-B985-42A7-9070-418B01F50C76}"/>
    <dgm:cxn modelId="{D6862B45-980D-40D7-8941-452F1C13E014}" type="presOf" srcId="{B1B3A768-C26D-45EB-8D92-51CB5B529DBE}" destId="{F1461DBA-C563-484A-9D7D-A78AA54293DF}" srcOrd="0" destOrd="0" presId="urn:microsoft.com/office/officeart/2005/8/layout/pList1"/>
    <dgm:cxn modelId="{90AF47B2-A8EA-489B-8CC0-687028102562}" type="presOf" srcId="{E1B3D522-46C9-4CDD-9231-0C9232E82A99}" destId="{1DD3148E-DCD5-4FA4-A91B-C7BD48FD586B}" srcOrd="0" destOrd="0" presId="urn:microsoft.com/office/officeart/2005/8/layout/pList1"/>
    <dgm:cxn modelId="{E144CCE6-CDB6-46BE-93EB-DA2AE4950C99}" type="presOf" srcId="{0E8CC00D-21E1-4B8D-BDA6-BEB72ABA88B3}" destId="{51DCF4FC-11FB-4352-8F90-EE2C62DF8C44}" srcOrd="0" destOrd="0" presId="urn:microsoft.com/office/officeart/2005/8/layout/pList1"/>
    <dgm:cxn modelId="{3FBBF68D-0EFE-4717-99D2-C86C4D384CD4}" srcId="{0B09149E-F37A-4F24-AA58-8E6934170DEF}" destId="{D5CE72C0-8DF2-487F-B157-4C3F5ECCB866}" srcOrd="1" destOrd="0" parTransId="{92B4815C-E678-41AC-B8C1-D3B0611DF8EA}" sibTransId="{E1B3D522-46C9-4CDD-9231-0C9232E82A99}"/>
    <dgm:cxn modelId="{BB082715-3197-414F-A05A-7A76D5B93036}" type="presOf" srcId="{0B09149E-F37A-4F24-AA58-8E6934170DEF}" destId="{7A0CD5D1-0B1B-449C-900D-ACBB9ADECA65}" srcOrd="0" destOrd="0" presId="urn:microsoft.com/office/officeart/2005/8/layout/pList1"/>
    <dgm:cxn modelId="{DE17B73F-8595-4A3D-879A-9F83375353D9}" type="presOf" srcId="{D4C88238-7C7B-4C3A-989D-5129E165F0C2}" destId="{1F5653F0-7016-4F45-9BD9-E073D1ADD43B}" srcOrd="0" destOrd="0" presId="urn:microsoft.com/office/officeart/2005/8/layout/pList1"/>
    <dgm:cxn modelId="{D76BE2E1-2CD1-4366-B474-E8B035FC1781}" type="presParOf" srcId="{7A0CD5D1-0B1B-449C-900D-ACBB9ADECA65}" destId="{34E73AD7-ECC5-42D3-90BB-1DC9EAA29B8C}" srcOrd="0" destOrd="0" presId="urn:microsoft.com/office/officeart/2005/8/layout/pList1"/>
    <dgm:cxn modelId="{B011B608-DEEB-47B7-894C-6EFC84975421}" type="presParOf" srcId="{34E73AD7-ECC5-42D3-90BB-1DC9EAA29B8C}" destId="{85ABF628-CA2B-47C1-9736-486411366E5B}" srcOrd="0" destOrd="0" presId="urn:microsoft.com/office/officeart/2005/8/layout/pList1"/>
    <dgm:cxn modelId="{F706063E-050D-4CCB-B229-DC7EA21B981C}" type="presParOf" srcId="{34E73AD7-ECC5-42D3-90BB-1DC9EAA29B8C}" destId="{F1461DBA-C563-484A-9D7D-A78AA54293DF}" srcOrd="1" destOrd="0" presId="urn:microsoft.com/office/officeart/2005/8/layout/pList1"/>
    <dgm:cxn modelId="{D19B52B1-372D-4C03-AD46-F8A5A5247D7E}" type="presParOf" srcId="{7A0CD5D1-0B1B-449C-900D-ACBB9ADECA65}" destId="{1F5653F0-7016-4F45-9BD9-E073D1ADD43B}" srcOrd="1" destOrd="0" presId="urn:microsoft.com/office/officeart/2005/8/layout/pList1"/>
    <dgm:cxn modelId="{3AF7C63E-876C-42EA-A092-9AF00BE5B0A8}" type="presParOf" srcId="{7A0CD5D1-0B1B-449C-900D-ACBB9ADECA65}" destId="{8B319E88-449B-47B2-BEAC-54EF13D2CAE8}" srcOrd="2" destOrd="0" presId="urn:microsoft.com/office/officeart/2005/8/layout/pList1"/>
    <dgm:cxn modelId="{B6BD4DDF-85E1-4FCC-96DB-F69135B9E188}" type="presParOf" srcId="{8B319E88-449B-47B2-BEAC-54EF13D2CAE8}" destId="{856ADC08-071B-4981-8CA6-1BB01493ACB1}" srcOrd="0" destOrd="0" presId="urn:microsoft.com/office/officeart/2005/8/layout/pList1"/>
    <dgm:cxn modelId="{F41EEADF-F179-4E9F-93C6-947687D489DB}" type="presParOf" srcId="{8B319E88-449B-47B2-BEAC-54EF13D2CAE8}" destId="{45B331B8-5614-4B81-96B8-8D56FBF7AC28}" srcOrd="1" destOrd="0" presId="urn:microsoft.com/office/officeart/2005/8/layout/pList1"/>
    <dgm:cxn modelId="{0FDBCA58-38E8-4B00-A8A6-1BC3BFB4012F}" type="presParOf" srcId="{7A0CD5D1-0B1B-449C-900D-ACBB9ADECA65}" destId="{1DD3148E-DCD5-4FA4-A91B-C7BD48FD586B}" srcOrd="3" destOrd="0" presId="urn:microsoft.com/office/officeart/2005/8/layout/pList1"/>
    <dgm:cxn modelId="{2994E3B8-118C-4224-AD13-40D81DF45DF7}" type="presParOf" srcId="{7A0CD5D1-0B1B-449C-900D-ACBB9ADECA65}" destId="{78E7ED54-8DA1-4750-B877-F8A5F9FDE763}" srcOrd="4" destOrd="0" presId="urn:microsoft.com/office/officeart/2005/8/layout/pList1"/>
    <dgm:cxn modelId="{DF1075E1-17E6-46D7-A948-968EE75D5B7D}" type="presParOf" srcId="{78E7ED54-8DA1-4750-B877-F8A5F9FDE763}" destId="{257CEBD2-D2A6-4867-836D-62F3ADEEFF92}" srcOrd="0" destOrd="0" presId="urn:microsoft.com/office/officeart/2005/8/layout/pList1"/>
    <dgm:cxn modelId="{289AD527-40CE-4485-89DF-3AD09898DD30}" type="presParOf" srcId="{78E7ED54-8DA1-4750-B877-F8A5F9FDE763}" destId="{51DCF4FC-11FB-4352-8F90-EE2C62DF8C4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ED4644-F348-44E1-969E-8C49DC077D1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B7D759E-26FC-46BD-B15E-44CEEDD12C62}">
      <dgm:prSet phldrT="[Текст]" custT="1"/>
      <dgm:spPr/>
      <dgm:t>
        <a:bodyPr/>
        <a:lstStyle/>
        <a:p>
          <a:r>
            <a:rPr lang="ru-RU" sz="1600" dirty="0" smtClean="0"/>
            <a:t>С.20.у.1</a:t>
          </a:r>
          <a:endParaRPr lang="ru-RU" sz="1600" dirty="0"/>
        </a:p>
      </dgm:t>
    </dgm:pt>
    <dgm:pt modelId="{859C7E23-87F9-4D90-8F6D-D82305F5F55C}" type="parTrans" cxnId="{6123DF1F-4890-4831-AE6F-C94FFDA9DA0A}">
      <dgm:prSet/>
      <dgm:spPr/>
      <dgm:t>
        <a:bodyPr/>
        <a:lstStyle/>
        <a:p>
          <a:endParaRPr lang="ru-RU"/>
        </a:p>
      </dgm:t>
    </dgm:pt>
    <dgm:pt modelId="{D47950A9-E796-4539-8E59-E1AE72E7D762}" type="sibTrans" cxnId="{6123DF1F-4890-4831-AE6F-C94FFDA9DA0A}">
      <dgm:prSet/>
      <dgm:spPr/>
      <dgm:t>
        <a:bodyPr/>
        <a:lstStyle/>
        <a:p>
          <a:endParaRPr lang="ru-RU"/>
        </a:p>
      </dgm:t>
    </dgm:pt>
    <dgm:pt modelId="{AC2AA98A-08AC-45BD-A8D2-22748598C676}">
      <dgm:prSet phldrT="[Текст]" custT="1"/>
      <dgm:spPr/>
      <dgm:t>
        <a:bodyPr/>
        <a:lstStyle/>
        <a:p>
          <a:r>
            <a:rPr lang="ru-RU" sz="1600" dirty="0" smtClean="0"/>
            <a:t>С.31,у.2</a:t>
          </a:r>
          <a:endParaRPr lang="ru-RU" sz="1600" dirty="0"/>
        </a:p>
      </dgm:t>
    </dgm:pt>
    <dgm:pt modelId="{116DAAD3-8E80-450E-97DD-20A70E2B4ED9}" type="parTrans" cxnId="{49604549-1F77-4245-826D-A5081A6EF7E6}">
      <dgm:prSet/>
      <dgm:spPr/>
      <dgm:t>
        <a:bodyPr/>
        <a:lstStyle/>
        <a:p>
          <a:endParaRPr lang="ru-RU"/>
        </a:p>
      </dgm:t>
    </dgm:pt>
    <dgm:pt modelId="{232B32F8-EAED-44BE-972A-AFF34CE2113C}" type="sibTrans" cxnId="{49604549-1F77-4245-826D-A5081A6EF7E6}">
      <dgm:prSet/>
      <dgm:spPr/>
      <dgm:t>
        <a:bodyPr/>
        <a:lstStyle/>
        <a:p>
          <a:endParaRPr lang="ru-RU"/>
        </a:p>
      </dgm:t>
    </dgm:pt>
    <dgm:pt modelId="{15EDB00C-A575-4B65-9AD8-4529DADC3AD0}">
      <dgm:prSet phldrT="[Текст]" custT="1"/>
      <dgm:spPr/>
      <dgm:t>
        <a:bodyPr/>
        <a:lstStyle/>
        <a:p>
          <a:r>
            <a:rPr lang="ru-RU" sz="1600" dirty="0" smtClean="0"/>
            <a:t>С.43,у.2</a:t>
          </a:r>
          <a:endParaRPr lang="ru-RU" sz="1600" dirty="0"/>
        </a:p>
      </dgm:t>
    </dgm:pt>
    <dgm:pt modelId="{F08FE053-9650-40D6-9513-796CA5BB0C6D}" type="parTrans" cxnId="{468CFA02-566F-46FA-BA49-17A91FC18B8D}">
      <dgm:prSet/>
      <dgm:spPr/>
      <dgm:t>
        <a:bodyPr/>
        <a:lstStyle/>
        <a:p>
          <a:endParaRPr lang="ru-RU"/>
        </a:p>
      </dgm:t>
    </dgm:pt>
    <dgm:pt modelId="{CCFB2B33-415D-4B58-A5E3-FC8DDEB3A1E4}" type="sibTrans" cxnId="{468CFA02-566F-46FA-BA49-17A91FC18B8D}">
      <dgm:prSet/>
      <dgm:spPr/>
      <dgm:t>
        <a:bodyPr/>
        <a:lstStyle/>
        <a:p>
          <a:endParaRPr lang="ru-RU"/>
        </a:p>
      </dgm:t>
    </dgm:pt>
    <dgm:pt modelId="{CF825CB3-8DB8-47C8-BC40-56C4FCBB15D0}" type="pres">
      <dgm:prSet presAssocID="{52ED4644-F348-44E1-969E-8C49DC077D11}" presName="diagram" presStyleCnt="0">
        <dgm:presLayoutVars>
          <dgm:dir/>
          <dgm:animLvl val="lvl"/>
          <dgm:resizeHandles val="exact"/>
        </dgm:presLayoutVars>
      </dgm:prSet>
      <dgm:spPr/>
    </dgm:pt>
    <dgm:pt modelId="{B32A7732-0E8A-4C7C-817A-DDD10BE2EF23}" type="pres">
      <dgm:prSet presAssocID="{7B7D759E-26FC-46BD-B15E-44CEEDD12C62}" presName="compNode" presStyleCnt="0"/>
      <dgm:spPr/>
    </dgm:pt>
    <dgm:pt modelId="{31C04F46-4A53-42B5-AE95-87FD83C02BF9}" type="pres">
      <dgm:prSet presAssocID="{7B7D759E-26FC-46BD-B15E-44CEEDD12C62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265C4B-D879-43D3-80EA-0A573EE22546}" type="pres">
      <dgm:prSet presAssocID="{7B7D759E-26FC-46BD-B15E-44CEEDD12C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A5575-A1E9-43CC-B27D-5A461218EDD6}" type="pres">
      <dgm:prSet presAssocID="{7B7D759E-26FC-46BD-B15E-44CEEDD12C62}" presName="parentRect" presStyleLbl="alignNode1" presStyleIdx="0" presStyleCnt="3" custLinFactNeighborX="-89" custLinFactNeighborY="9250"/>
      <dgm:spPr/>
      <dgm:t>
        <a:bodyPr/>
        <a:lstStyle/>
        <a:p>
          <a:endParaRPr lang="ru-RU"/>
        </a:p>
      </dgm:t>
    </dgm:pt>
    <dgm:pt modelId="{F64A7A69-F5B1-4D4A-8FBD-610891F4EDD8}" type="pres">
      <dgm:prSet presAssocID="{7B7D759E-26FC-46BD-B15E-44CEEDD12C62}" presName="adorn" presStyleLbl="fgAccFollowNode1" presStyleIdx="0" presStyleCnt="3"/>
      <dgm:spPr/>
    </dgm:pt>
    <dgm:pt modelId="{02816BB7-6EBF-49BA-8CFA-E3F154DA592A}" type="pres">
      <dgm:prSet presAssocID="{D47950A9-E796-4539-8E59-E1AE72E7D7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3E605B-C805-404E-BB65-3E7917C0DF8D}" type="pres">
      <dgm:prSet presAssocID="{AC2AA98A-08AC-45BD-A8D2-22748598C676}" presName="compNode" presStyleCnt="0"/>
      <dgm:spPr/>
    </dgm:pt>
    <dgm:pt modelId="{28DE975C-422D-4E83-B084-8CE0F68AE987}" type="pres">
      <dgm:prSet presAssocID="{AC2AA98A-08AC-45BD-A8D2-22748598C676}" presName="childRect" presStyleLbl="bgAcc1" presStyleIdx="1" presStyleCnt="3" custLinFactNeighborX="4197" custLinFactNeighborY="66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639826-3E48-4C27-BF04-4C26D503D661}" type="pres">
      <dgm:prSet presAssocID="{AC2AA98A-08AC-45BD-A8D2-22748598C67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7BFCF-3FF9-4D3B-A0BA-A657F4483C40}" type="pres">
      <dgm:prSet presAssocID="{AC2AA98A-08AC-45BD-A8D2-22748598C676}" presName="parentRect" presStyleLbl="alignNode1" presStyleIdx="1" presStyleCnt="3" custLinFactNeighborX="-2474" custLinFactNeighborY="15417"/>
      <dgm:spPr/>
      <dgm:t>
        <a:bodyPr/>
        <a:lstStyle/>
        <a:p>
          <a:endParaRPr lang="ru-RU"/>
        </a:p>
      </dgm:t>
    </dgm:pt>
    <dgm:pt modelId="{8B1E735A-07BF-4418-A6E9-A9504534B324}" type="pres">
      <dgm:prSet presAssocID="{AC2AA98A-08AC-45BD-A8D2-22748598C676}" presName="adorn" presStyleLbl="fgAccFollowNode1" presStyleIdx="1" presStyleCnt="3"/>
      <dgm:spPr/>
    </dgm:pt>
    <dgm:pt modelId="{7AC9FB46-5EA1-461D-84B2-A647B9EA4C57}" type="pres">
      <dgm:prSet presAssocID="{232B32F8-EAED-44BE-972A-AFF34CE211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893502-C57D-479C-9D6C-C807DE65C63F}" type="pres">
      <dgm:prSet presAssocID="{15EDB00C-A575-4B65-9AD8-4529DADC3AD0}" presName="compNode" presStyleCnt="0"/>
      <dgm:spPr/>
    </dgm:pt>
    <dgm:pt modelId="{F8A67753-CAB0-4433-A78D-4494CF2D4F89}" type="pres">
      <dgm:prSet presAssocID="{15EDB00C-A575-4B65-9AD8-4529DADC3AD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42884A-DE3D-40F0-A202-FDCA8FCC127B}" type="pres">
      <dgm:prSet presAssocID="{15EDB00C-A575-4B65-9AD8-4529DADC3AD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4B069-AFC6-46C6-8E79-EDC954AF5D4A}" type="pres">
      <dgm:prSet presAssocID="{15EDB00C-A575-4B65-9AD8-4529DADC3AD0}" presName="parentRect" presStyleLbl="alignNode1" presStyleIdx="2" presStyleCnt="3" custScaleX="47654" custLinFactNeighborX="-11382" custLinFactNeighborY="20042"/>
      <dgm:spPr/>
      <dgm:t>
        <a:bodyPr/>
        <a:lstStyle/>
        <a:p>
          <a:endParaRPr lang="ru-RU"/>
        </a:p>
      </dgm:t>
    </dgm:pt>
    <dgm:pt modelId="{8157FA5B-B5D7-42DB-8D4E-D6BB9F7832A2}" type="pres">
      <dgm:prSet presAssocID="{15EDB00C-A575-4B65-9AD8-4529DADC3AD0}" presName="adorn" presStyleLbl="fgAccFollowNode1" presStyleIdx="2" presStyleCnt="3"/>
      <dgm:spPr/>
    </dgm:pt>
  </dgm:ptLst>
  <dgm:cxnLst>
    <dgm:cxn modelId="{94AF8413-19DC-44DF-BA9B-52F1A04B2262}" type="presOf" srcId="{7B7D759E-26FC-46BD-B15E-44CEEDD12C62}" destId="{79BA5575-A1E9-43CC-B27D-5A461218EDD6}" srcOrd="1" destOrd="0" presId="urn:microsoft.com/office/officeart/2005/8/layout/bList2"/>
    <dgm:cxn modelId="{231A9F6E-BE0B-4BCE-8FC3-63DFC9BB47DE}" type="presOf" srcId="{D47950A9-E796-4539-8E59-E1AE72E7D762}" destId="{02816BB7-6EBF-49BA-8CFA-E3F154DA592A}" srcOrd="0" destOrd="0" presId="urn:microsoft.com/office/officeart/2005/8/layout/bList2"/>
    <dgm:cxn modelId="{468CFA02-566F-46FA-BA49-17A91FC18B8D}" srcId="{52ED4644-F348-44E1-969E-8C49DC077D11}" destId="{15EDB00C-A575-4B65-9AD8-4529DADC3AD0}" srcOrd="2" destOrd="0" parTransId="{F08FE053-9650-40D6-9513-796CA5BB0C6D}" sibTransId="{CCFB2B33-415D-4B58-A5E3-FC8DDEB3A1E4}"/>
    <dgm:cxn modelId="{9C515BB5-434D-4CBF-88CD-919D47CBFEF9}" type="presOf" srcId="{15EDB00C-A575-4B65-9AD8-4529DADC3AD0}" destId="{3D54B069-AFC6-46C6-8E79-EDC954AF5D4A}" srcOrd="1" destOrd="0" presId="urn:microsoft.com/office/officeart/2005/8/layout/bList2"/>
    <dgm:cxn modelId="{68931E9A-FF49-41FD-862F-B26873EDD7D5}" type="presOf" srcId="{7B7D759E-26FC-46BD-B15E-44CEEDD12C62}" destId="{FA265C4B-D879-43D3-80EA-0A573EE22546}" srcOrd="0" destOrd="0" presId="urn:microsoft.com/office/officeart/2005/8/layout/bList2"/>
    <dgm:cxn modelId="{6123DF1F-4890-4831-AE6F-C94FFDA9DA0A}" srcId="{52ED4644-F348-44E1-969E-8C49DC077D11}" destId="{7B7D759E-26FC-46BD-B15E-44CEEDD12C62}" srcOrd="0" destOrd="0" parTransId="{859C7E23-87F9-4D90-8F6D-D82305F5F55C}" sibTransId="{D47950A9-E796-4539-8E59-E1AE72E7D762}"/>
    <dgm:cxn modelId="{6ED90CEE-335D-4590-886D-1DA9E90BE7F0}" type="presOf" srcId="{232B32F8-EAED-44BE-972A-AFF34CE2113C}" destId="{7AC9FB46-5EA1-461D-84B2-A647B9EA4C57}" srcOrd="0" destOrd="0" presId="urn:microsoft.com/office/officeart/2005/8/layout/bList2"/>
    <dgm:cxn modelId="{3F59D22D-CCD5-4052-891D-E8195FEF38AC}" type="presOf" srcId="{15EDB00C-A575-4B65-9AD8-4529DADC3AD0}" destId="{BE42884A-DE3D-40F0-A202-FDCA8FCC127B}" srcOrd="0" destOrd="0" presId="urn:microsoft.com/office/officeart/2005/8/layout/bList2"/>
    <dgm:cxn modelId="{49604549-1F77-4245-826D-A5081A6EF7E6}" srcId="{52ED4644-F348-44E1-969E-8C49DC077D11}" destId="{AC2AA98A-08AC-45BD-A8D2-22748598C676}" srcOrd="1" destOrd="0" parTransId="{116DAAD3-8E80-450E-97DD-20A70E2B4ED9}" sibTransId="{232B32F8-EAED-44BE-972A-AFF34CE2113C}"/>
    <dgm:cxn modelId="{EB05303B-B353-4324-A607-0E2FE78E1E02}" type="presOf" srcId="{AC2AA98A-08AC-45BD-A8D2-22748598C676}" destId="{59639826-3E48-4C27-BF04-4C26D503D661}" srcOrd="0" destOrd="0" presId="urn:microsoft.com/office/officeart/2005/8/layout/bList2"/>
    <dgm:cxn modelId="{D1F03EBC-AE87-438F-B8E8-8D80DD9BFA92}" type="presOf" srcId="{AC2AA98A-08AC-45BD-A8D2-22748598C676}" destId="{96A7BFCF-3FF9-4D3B-A0BA-A657F4483C40}" srcOrd="1" destOrd="0" presId="urn:microsoft.com/office/officeart/2005/8/layout/bList2"/>
    <dgm:cxn modelId="{D9A4E826-8F95-40F8-8836-B6B5846EE59B}" type="presOf" srcId="{52ED4644-F348-44E1-969E-8C49DC077D11}" destId="{CF825CB3-8DB8-47C8-BC40-56C4FCBB15D0}" srcOrd="0" destOrd="0" presId="urn:microsoft.com/office/officeart/2005/8/layout/bList2"/>
    <dgm:cxn modelId="{462D48E3-6B27-4AF2-A640-138499E66B7B}" type="presParOf" srcId="{CF825CB3-8DB8-47C8-BC40-56C4FCBB15D0}" destId="{B32A7732-0E8A-4C7C-817A-DDD10BE2EF23}" srcOrd="0" destOrd="0" presId="urn:microsoft.com/office/officeart/2005/8/layout/bList2"/>
    <dgm:cxn modelId="{16EEF1AB-F388-4CE0-B8FB-78615376FC53}" type="presParOf" srcId="{B32A7732-0E8A-4C7C-817A-DDD10BE2EF23}" destId="{31C04F46-4A53-42B5-AE95-87FD83C02BF9}" srcOrd="0" destOrd="0" presId="urn:microsoft.com/office/officeart/2005/8/layout/bList2"/>
    <dgm:cxn modelId="{F81099F7-16D3-43A9-B82F-B320C8356446}" type="presParOf" srcId="{B32A7732-0E8A-4C7C-817A-DDD10BE2EF23}" destId="{FA265C4B-D879-43D3-80EA-0A573EE22546}" srcOrd="1" destOrd="0" presId="urn:microsoft.com/office/officeart/2005/8/layout/bList2"/>
    <dgm:cxn modelId="{3B894F96-DB66-497B-B209-C0CA2558EDB7}" type="presParOf" srcId="{B32A7732-0E8A-4C7C-817A-DDD10BE2EF23}" destId="{79BA5575-A1E9-43CC-B27D-5A461218EDD6}" srcOrd="2" destOrd="0" presId="urn:microsoft.com/office/officeart/2005/8/layout/bList2"/>
    <dgm:cxn modelId="{474D415B-9A52-4B5D-A9F2-9622EF29B96E}" type="presParOf" srcId="{B32A7732-0E8A-4C7C-817A-DDD10BE2EF23}" destId="{F64A7A69-F5B1-4D4A-8FBD-610891F4EDD8}" srcOrd="3" destOrd="0" presId="urn:microsoft.com/office/officeart/2005/8/layout/bList2"/>
    <dgm:cxn modelId="{7FC6CEC5-65C8-4DAD-A84F-0A75D72B620D}" type="presParOf" srcId="{CF825CB3-8DB8-47C8-BC40-56C4FCBB15D0}" destId="{02816BB7-6EBF-49BA-8CFA-E3F154DA592A}" srcOrd="1" destOrd="0" presId="urn:microsoft.com/office/officeart/2005/8/layout/bList2"/>
    <dgm:cxn modelId="{9B90984E-8347-48AD-B8D3-61252FEDDCDA}" type="presParOf" srcId="{CF825CB3-8DB8-47C8-BC40-56C4FCBB15D0}" destId="{C83E605B-C805-404E-BB65-3E7917C0DF8D}" srcOrd="2" destOrd="0" presId="urn:microsoft.com/office/officeart/2005/8/layout/bList2"/>
    <dgm:cxn modelId="{0571C234-38AF-4F76-B12C-C23A9A14D6D7}" type="presParOf" srcId="{C83E605B-C805-404E-BB65-3E7917C0DF8D}" destId="{28DE975C-422D-4E83-B084-8CE0F68AE987}" srcOrd="0" destOrd="0" presId="urn:microsoft.com/office/officeart/2005/8/layout/bList2"/>
    <dgm:cxn modelId="{E0CEE90D-A93E-4813-A4C5-EE1B2FA00D2F}" type="presParOf" srcId="{C83E605B-C805-404E-BB65-3E7917C0DF8D}" destId="{59639826-3E48-4C27-BF04-4C26D503D661}" srcOrd="1" destOrd="0" presId="urn:microsoft.com/office/officeart/2005/8/layout/bList2"/>
    <dgm:cxn modelId="{BA6AA55A-8ABA-4A4F-A926-0B53E45F27BC}" type="presParOf" srcId="{C83E605B-C805-404E-BB65-3E7917C0DF8D}" destId="{96A7BFCF-3FF9-4D3B-A0BA-A657F4483C40}" srcOrd="2" destOrd="0" presId="urn:microsoft.com/office/officeart/2005/8/layout/bList2"/>
    <dgm:cxn modelId="{857F9D56-E958-4197-B002-36433CBD1F08}" type="presParOf" srcId="{C83E605B-C805-404E-BB65-3E7917C0DF8D}" destId="{8B1E735A-07BF-4418-A6E9-A9504534B324}" srcOrd="3" destOrd="0" presId="urn:microsoft.com/office/officeart/2005/8/layout/bList2"/>
    <dgm:cxn modelId="{0C5813AC-EA2A-4372-9B8B-0635128B6FD1}" type="presParOf" srcId="{CF825CB3-8DB8-47C8-BC40-56C4FCBB15D0}" destId="{7AC9FB46-5EA1-461D-84B2-A647B9EA4C57}" srcOrd="3" destOrd="0" presId="urn:microsoft.com/office/officeart/2005/8/layout/bList2"/>
    <dgm:cxn modelId="{CEC738EC-80AC-4DEE-B785-F40679CAEEB0}" type="presParOf" srcId="{CF825CB3-8DB8-47C8-BC40-56C4FCBB15D0}" destId="{9C893502-C57D-479C-9D6C-C807DE65C63F}" srcOrd="4" destOrd="0" presId="urn:microsoft.com/office/officeart/2005/8/layout/bList2"/>
    <dgm:cxn modelId="{DDD0C2A2-4559-4247-80D0-737F94F77AE9}" type="presParOf" srcId="{9C893502-C57D-479C-9D6C-C807DE65C63F}" destId="{F8A67753-CAB0-4433-A78D-4494CF2D4F89}" srcOrd="0" destOrd="0" presId="urn:microsoft.com/office/officeart/2005/8/layout/bList2"/>
    <dgm:cxn modelId="{7DC7B47E-B036-4006-895B-B83D2DFA1C72}" type="presParOf" srcId="{9C893502-C57D-479C-9D6C-C807DE65C63F}" destId="{BE42884A-DE3D-40F0-A202-FDCA8FCC127B}" srcOrd="1" destOrd="0" presId="urn:microsoft.com/office/officeart/2005/8/layout/bList2"/>
    <dgm:cxn modelId="{1B9E8674-FFBA-4CF8-9E12-2B855F92C2B3}" type="presParOf" srcId="{9C893502-C57D-479C-9D6C-C807DE65C63F}" destId="{3D54B069-AFC6-46C6-8E79-EDC954AF5D4A}" srcOrd="2" destOrd="0" presId="urn:microsoft.com/office/officeart/2005/8/layout/bList2"/>
    <dgm:cxn modelId="{8A88A66C-A79E-4A06-B16A-A57376111AE7}" type="presParOf" srcId="{9C893502-C57D-479C-9D6C-C807DE65C63F}" destId="{8157FA5B-B5D7-42DB-8D4E-D6BB9F7832A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860509-8B74-4E89-9542-48ED6999E23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8E80C-0EE1-4C1B-BD5C-F61E977477E9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7B72336A-D4EC-41ED-9E03-D52CABBA52C4}" type="parTrans" cxnId="{862220DC-05DA-4DA3-90A1-38152A381E6A}">
      <dgm:prSet/>
      <dgm:spPr/>
      <dgm:t>
        <a:bodyPr/>
        <a:lstStyle/>
        <a:p>
          <a:endParaRPr lang="ru-RU"/>
        </a:p>
      </dgm:t>
    </dgm:pt>
    <dgm:pt modelId="{9E85B6EA-1D33-4AF9-800A-9DDDB900A892}" type="sibTrans" cxnId="{862220DC-05DA-4DA3-90A1-38152A381E6A}">
      <dgm:prSet/>
      <dgm:spPr/>
      <dgm:t>
        <a:bodyPr/>
        <a:lstStyle/>
        <a:p>
          <a:endParaRPr lang="ru-RU"/>
        </a:p>
      </dgm:t>
    </dgm:pt>
    <dgm:pt modelId="{39B1291B-A45D-4A00-83F2-FDA8C26B2C12}">
      <dgm:prSet phldrT="[Текст]"/>
      <dgm:spPr/>
      <dgm:t>
        <a:bodyPr/>
        <a:lstStyle/>
        <a:p>
          <a:r>
            <a:rPr lang="ru-RU" dirty="0" smtClean="0"/>
            <a:t>Ученик 1</a:t>
          </a:r>
          <a:endParaRPr lang="ru-RU" dirty="0"/>
        </a:p>
      </dgm:t>
    </dgm:pt>
    <dgm:pt modelId="{1677F858-2000-49D6-A54E-ED85D7AD456D}" type="parTrans" cxnId="{50D26D6C-4964-42FE-BE86-06E0AE86543F}">
      <dgm:prSet/>
      <dgm:spPr/>
      <dgm:t>
        <a:bodyPr/>
        <a:lstStyle/>
        <a:p>
          <a:endParaRPr lang="ru-RU"/>
        </a:p>
      </dgm:t>
    </dgm:pt>
    <dgm:pt modelId="{BA125BB5-E736-4B0D-BAF4-92B9296359B8}" type="sibTrans" cxnId="{50D26D6C-4964-42FE-BE86-06E0AE86543F}">
      <dgm:prSet/>
      <dgm:spPr/>
      <dgm:t>
        <a:bodyPr/>
        <a:lstStyle/>
        <a:p>
          <a:endParaRPr lang="ru-RU"/>
        </a:p>
      </dgm:t>
    </dgm:pt>
    <dgm:pt modelId="{44FD98BB-3500-43A6-9E94-A2F264918C30}" type="pres">
      <dgm:prSet presAssocID="{1C860509-8B74-4E89-9542-48ED6999E2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BF5B7-20D4-4BFE-B9D3-ABFA2580B3EE}" type="pres">
      <dgm:prSet presAssocID="{7BE8E80C-0EE1-4C1B-BD5C-F61E977477E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14064-E583-4535-AEBA-136AEC9771DB}" type="pres">
      <dgm:prSet presAssocID="{39B1291B-A45D-4A00-83F2-FDA8C26B2C1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26D6C-4964-42FE-BE86-06E0AE86543F}" srcId="{1C860509-8B74-4E89-9542-48ED6999E237}" destId="{39B1291B-A45D-4A00-83F2-FDA8C26B2C12}" srcOrd="1" destOrd="0" parTransId="{1677F858-2000-49D6-A54E-ED85D7AD456D}" sibTransId="{BA125BB5-E736-4B0D-BAF4-92B9296359B8}"/>
    <dgm:cxn modelId="{25C97A93-7529-47DF-B79E-EECBCA644036}" type="presOf" srcId="{7BE8E80C-0EE1-4C1B-BD5C-F61E977477E9}" destId="{BE1BF5B7-20D4-4BFE-B9D3-ABFA2580B3EE}" srcOrd="0" destOrd="0" presId="urn:microsoft.com/office/officeart/2005/8/layout/arrow5"/>
    <dgm:cxn modelId="{862220DC-05DA-4DA3-90A1-38152A381E6A}" srcId="{1C860509-8B74-4E89-9542-48ED6999E237}" destId="{7BE8E80C-0EE1-4C1B-BD5C-F61E977477E9}" srcOrd="0" destOrd="0" parTransId="{7B72336A-D4EC-41ED-9E03-D52CABBA52C4}" sibTransId="{9E85B6EA-1D33-4AF9-800A-9DDDB900A892}"/>
    <dgm:cxn modelId="{0A69AE1B-2833-4470-8AE6-C3F0612E473C}" type="presOf" srcId="{39B1291B-A45D-4A00-83F2-FDA8C26B2C12}" destId="{91C14064-E583-4535-AEBA-136AEC9771DB}" srcOrd="0" destOrd="0" presId="urn:microsoft.com/office/officeart/2005/8/layout/arrow5"/>
    <dgm:cxn modelId="{36B3F61F-6FFB-4C67-931C-01F9563C3C7B}" type="presOf" srcId="{1C860509-8B74-4E89-9542-48ED6999E237}" destId="{44FD98BB-3500-43A6-9E94-A2F264918C30}" srcOrd="0" destOrd="0" presId="urn:microsoft.com/office/officeart/2005/8/layout/arrow5"/>
    <dgm:cxn modelId="{5037E0BA-EC8E-4E3B-90C5-9D1E6A2FD839}" type="presParOf" srcId="{44FD98BB-3500-43A6-9E94-A2F264918C30}" destId="{BE1BF5B7-20D4-4BFE-B9D3-ABFA2580B3EE}" srcOrd="0" destOrd="0" presId="urn:microsoft.com/office/officeart/2005/8/layout/arrow5"/>
    <dgm:cxn modelId="{EB60B79B-6CCF-4C3C-A997-F0BADE3D1844}" type="presParOf" srcId="{44FD98BB-3500-43A6-9E94-A2F264918C30}" destId="{91C14064-E583-4535-AEBA-136AEC9771D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65FA-A3D5-4B5E-92C2-18454FDB1CF4}">
      <dsp:nvSpPr>
        <dsp:cNvPr id="0" name=""/>
        <dsp:cNvSpPr/>
      </dsp:nvSpPr>
      <dsp:spPr>
        <a:xfrm>
          <a:off x="530" y="259362"/>
          <a:ext cx="2067780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Проектный метод</a:t>
          </a:r>
          <a:endParaRPr lang="ru-RU" sz="1800" kern="1200" dirty="0"/>
        </a:p>
      </dsp:txBody>
      <dsp:txXfrm>
        <a:off x="530" y="259362"/>
        <a:ext cx="2067780" cy="1240668"/>
      </dsp:txXfrm>
    </dsp:sp>
    <dsp:sp modelId="{58A7B548-6A62-4B77-9A4F-5C0603C15047}">
      <dsp:nvSpPr>
        <dsp:cNvPr id="0" name=""/>
        <dsp:cNvSpPr/>
      </dsp:nvSpPr>
      <dsp:spPr>
        <a:xfrm>
          <a:off x="2275089" y="259362"/>
          <a:ext cx="2067780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Дистанционное обучение</a:t>
          </a:r>
          <a:endParaRPr lang="ru-RU" sz="1800" kern="1200" dirty="0"/>
        </a:p>
      </dsp:txBody>
      <dsp:txXfrm>
        <a:off x="2275089" y="259362"/>
        <a:ext cx="2067780" cy="1240668"/>
      </dsp:txXfrm>
    </dsp:sp>
    <dsp:sp modelId="{326B6359-C82F-4B64-A793-B48B231C9539}">
      <dsp:nvSpPr>
        <dsp:cNvPr id="0" name=""/>
        <dsp:cNvSpPr/>
      </dsp:nvSpPr>
      <dsp:spPr>
        <a:xfrm>
          <a:off x="1137809" y="1746559"/>
          <a:ext cx="2067780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Модульное обучение </a:t>
          </a:r>
          <a:endParaRPr lang="ru-RU" sz="1800" kern="1200" dirty="0"/>
        </a:p>
      </dsp:txBody>
      <dsp:txXfrm>
        <a:off x="1137809" y="1746559"/>
        <a:ext cx="2067780" cy="12406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98543-89EA-4DD4-A325-06207000ED3C}">
      <dsp:nvSpPr>
        <dsp:cNvPr id="0" name=""/>
        <dsp:cNvSpPr/>
      </dsp:nvSpPr>
      <dsp:spPr>
        <a:xfrm rot="16200000">
          <a:off x="2295" y="2002"/>
          <a:ext cx="3774244" cy="37742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Ученик 1</a:t>
          </a:r>
          <a:endParaRPr lang="ru-RU" sz="4500" kern="1200" dirty="0"/>
        </a:p>
      </dsp:txBody>
      <dsp:txXfrm rot="5400000">
        <a:off x="2296" y="945562"/>
        <a:ext cx="3113751" cy="1887122"/>
      </dsp:txXfrm>
    </dsp:sp>
    <dsp:sp modelId="{FDF525E8-EF0B-451F-95C7-6FB53200380F}">
      <dsp:nvSpPr>
        <dsp:cNvPr id="0" name=""/>
        <dsp:cNvSpPr/>
      </dsp:nvSpPr>
      <dsp:spPr>
        <a:xfrm rot="5400000">
          <a:off x="5138860" y="2002"/>
          <a:ext cx="3774244" cy="37742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Ученик 2</a:t>
          </a:r>
          <a:endParaRPr lang="ru-RU" sz="4500" kern="1200" dirty="0"/>
        </a:p>
      </dsp:txBody>
      <dsp:txXfrm rot="-5400000">
        <a:off x="5799354" y="945563"/>
        <a:ext cx="3113751" cy="1887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046CF-4CDA-4661-8C41-1436AEB11A0D}">
      <dsp:nvSpPr>
        <dsp:cNvPr id="0" name=""/>
        <dsp:cNvSpPr/>
      </dsp:nvSpPr>
      <dsp:spPr>
        <a:xfrm>
          <a:off x="3467528" y="40211"/>
          <a:ext cx="1954596" cy="97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Ученик 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Ученик 4</a:t>
          </a:r>
          <a:endParaRPr lang="ru-RU" sz="2200" kern="1200" dirty="0"/>
        </a:p>
      </dsp:txBody>
      <dsp:txXfrm>
        <a:off x="3496152" y="68835"/>
        <a:ext cx="1897348" cy="920050"/>
      </dsp:txXfrm>
    </dsp:sp>
    <dsp:sp modelId="{AE96BA13-FA85-4230-8E81-A9E50B99933F}">
      <dsp:nvSpPr>
        <dsp:cNvPr id="0" name=""/>
        <dsp:cNvSpPr/>
      </dsp:nvSpPr>
      <dsp:spPr>
        <a:xfrm rot="3567308">
          <a:off x="4748508" y="1737415"/>
          <a:ext cx="1020821" cy="3420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51124" y="1805826"/>
        <a:ext cx="815589" cy="205232"/>
      </dsp:txXfrm>
    </dsp:sp>
    <dsp:sp modelId="{FE9FCB27-357B-45D3-9030-C2F2A81EAA55}">
      <dsp:nvSpPr>
        <dsp:cNvPr id="0" name=""/>
        <dsp:cNvSpPr/>
      </dsp:nvSpPr>
      <dsp:spPr>
        <a:xfrm>
          <a:off x="5095713" y="2799376"/>
          <a:ext cx="1954596" cy="97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Ученик 2</a:t>
          </a:r>
          <a:endParaRPr lang="ru-RU" sz="2200" kern="1200" dirty="0"/>
        </a:p>
      </dsp:txBody>
      <dsp:txXfrm>
        <a:off x="5124337" y="2828000"/>
        <a:ext cx="1897348" cy="920050"/>
      </dsp:txXfrm>
    </dsp:sp>
    <dsp:sp modelId="{07E907FD-1063-4EA9-9FD0-0F3E55CDC7F0}">
      <dsp:nvSpPr>
        <dsp:cNvPr id="0" name=""/>
        <dsp:cNvSpPr/>
      </dsp:nvSpPr>
      <dsp:spPr>
        <a:xfrm rot="10800000">
          <a:off x="3947289" y="3116998"/>
          <a:ext cx="1020821" cy="3420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049905" y="3185409"/>
        <a:ext cx="815589" cy="205232"/>
      </dsp:txXfrm>
    </dsp:sp>
    <dsp:sp modelId="{9BD8B077-B378-4C09-8CD8-57897F93CCE7}">
      <dsp:nvSpPr>
        <dsp:cNvPr id="0" name=""/>
        <dsp:cNvSpPr/>
      </dsp:nvSpPr>
      <dsp:spPr>
        <a:xfrm>
          <a:off x="1865089" y="2799376"/>
          <a:ext cx="1954596" cy="97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Ученик 1</a:t>
          </a:r>
          <a:endParaRPr lang="ru-RU" sz="2200" kern="1200" dirty="0"/>
        </a:p>
      </dsp:txBody>
      <dsp:txXfrm>
        <a:off x="1893713" y="2828000"/>
        <a:ext cx="1897348" cy="920050"/>
      </dsp:txXfrm>
    </dsp:sp>
    <dsp:sp modelId="{99A50C3F-33F5-4D44-81AF-FB27262E655D}">
      <dsp:nvSpPr>
        <dsp:cNvPr id="0" name=""/>
        <dsp:cNvSpPr/>
      </dsp:nvSpPr>
      <dsp:spPr>
        <a:xfrm rot="18008802">
          <a:off x="3133196" y="1737415"/>
          <a:ext cx="1020821" cy="3420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35812" y="1805826"/>
        <a:ext cx="815589" cy="2052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4624E-2596-41F8-BA96-2BE7F185E1DA}">
      <dsp:nvSpPr>
        <dsp:cNvPr id="0" name=""/>
        <dsp:cNvSpPr/>
      </dsp:nvSpPr>
      <dsp:spPr>
        <a:xfrm>
          <a:off x="1719" y="0"/>
          <a:ext cx="4379341" cy="37782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 rot="16200000">
        <a:off x="-1109428" y="1111148"/>
        <a:ext cx="3098165" cy="875868"/>
      </dsp:txXfrm>
    </dsp:sp>
    <dsp:sp modelId="{B1CA1633-77EF-4BE8-B9B3-D06C4290E1F1}">
      <dsp:nvSpPr>
        <dsp:cNvPr id="0" name=""/>
        <dsp:cNvSpPr/>
      </dsp:nvSpPr>
      <dsp:spPr>
        <a:xfrm>
          <a:off x="877587" y="0"/>
          <a:ext cx="3262609" cy="377825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большой эффект  в воспитании (находят общий язык, преодолевают трудности, развивает чувство ответственности </a:t>
          </a:r>
          <a:endParaRPr lang="ru-RU" sz="2600" kern="1200" dirty="0"/>
        </a:p>
      </dsp:txBody>
      <dsp:txXfrm>
        <a:off x="877587" y="0"/>
        <a:ext cx="3262609" cy="3778250"/>
      </dsp:txXfrm>
    </dsp:sp>
    <dsp:sp modelId="{5FBCFA18-BB07-4429-A002-C8D8E0EEE484}">
      <dsp:nvSpPr>
        <dsp:cNvPr id="0" name=""/>
        <dsp:cNvSpPr/>
      </dsp:nvSpPr>
      <dsp:spPr>
        <a:xfrm>
          <a:off x="4536046" y="0"/>
          <a:ext cx="4379341" cy="37782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 rot="16200000">
        <a:off x="3424898" y="1111148"/>
        <a:ext cx="3098165" cy="875868"/>
      </dsp:txXfrm>
    </dsp:sp>
    <dsp:sp modelId="{AE0D3FF0-6ED3-4CCB-B020-B34760C45FC9}">
      <dsp:nvSpPr>
        <dsp:cNvPr id="0" name=""/>
        <dsp:cNvSpPr/>
      </dsp:nvSpPr>
      <dsp:spPr>
        <a:xfrm rot="5400000">
          <a:off x="4278717" y="2909258"/>
          <a:ext cx="555035" cy="65690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4C1E9-A976-4B3B-99E0-8AD26B81F4DB}">
      <dsp:nvSpPr>
        <dsp:cNvPr id="0" name=""/>
        <dsp:cNvSpPr/>
      </dsp:nvSpPr>
      <dsp:spPr>
        <a:xfrm>
          <a:off x="5411914" y="0"/>
          <a:ext cx="3262609" cy="377825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Повышение активности (с низкими учебными возможностями, работая  в паре высказываются чаще, чем обычно, они не боятся говорить и спрашивать)</a:t>
          </a:r>
          <a:endParaRPr lang="ru-RU" sz="2600" kern="1200" dirty="0"/>
        </a:p>
      </dsp:txBody>
      <dsp:txXfrm>
        <a:off x="5411914" y="0"/>
        <a:ext cx="3262609" cy="3778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4D680-41E1-4104-B816-08864011D32F}">
      <dsp:nvSpPr>
        <dsp:cNvPr id="0" name=""/>
        <dsp:cNvSpPr/>
      </dsp:nvSpPr>
      <dsp:spPr>
        <a:xfrm>
          <a:off x="529" y="132047"/>
          <a:ext cx="2065513" cy="123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Коучинг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529" y="132047"/>
        <a:ext cx="2065513" cy="1239307"/>
      </dsp:txXfrm>
    </dsp:sp>
    <dsp:sp modelId="{289A7C6A-DB5E-450A-B369-28B836B908C5}">
      <dsp:nvSpPr>
        <dsp:cNvPr id="0" name=""/>
        <dsp:cNvSpPr/>
      </dsp:nvSpPr>
      <dsp:spPr>
        <a:xfrm>
          <a:off x="2272594" y="132047"/>
          <a:ext cx="2065513" cy="123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Консалтинг</a:t>
          </a:r>
          <a:endParaRPr lang="ru-RU" sz="1600" kern="1200" dirty="0"/>
        </a:p>
      </dsp:txBody>
      <dsp:txXfrm>
        <a:off x="2272594" y="132047"/>
        <a:ext cx="2065513" cy="1239307"/>
      </dsp:txXfrm>
    </dsp:sp>
    <dsp:sp modelId="{3FCE733C-982C-4845-B88A-D24ABD5198F0}">
      <dsp:nvSpPr>
        <dsp:cNvPr id="0" name=""/>
        <dsp:cNvSpPr/>
      </dsp:nvSpPr>
      <dsp:spPr>
        <a:xfrm>
          <a:off x="529" y="1577906"/>
          <a:ext cx="2065513" cy="123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Использование ИКТ</a:t>
          </a:r>
          <a:endParaRPr lang="ru-RU" sz="1600" kern="1200" dirty="0"/>
        </a:p>
      </dsp:txBody>
      <dsp:txXfrm>
        <a:off x="529" y="1577906"/>
        <a:ext cx="2065513" cy="1239307"/>
      </dsp:txXfrm>
    </dsp:sp>
    <dsp:sp modelId="{1D25DB5C-7CC5-45FE-8F38-2238002AD135}">
      <dsp:nvSpPr>
        <dsp:cNvPr id="0" name=""/>
        <dsp:cNvSpPr/>
      </dsp:nvSpPr>
      <dsp:spPr>
        <a:xfrm>
          <a:off x="2272594" y="1577906"/>
          <a:ext cx="2065513" cy="123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Образовательные тренажеры</a:t>
          </a:r>
          <a:endParaRPr lang="ru-RU" sz="1600" kern="1200" dirty="0"/>
        </a:p>
      </dsp:txBody>
      <dsp:txXfrm>
        <a:off x="2272594" y="1577906"/>
        <a:ext cx="2065513" cy="1239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7E25F-916E-44ED-8F67-54732CA70128}">
      <dsp:nvSpPr>
        <dsp:cNvPr id="0" name=""/>
        <dsp:cNvSpPr/>
      </dsp:nvSpPr>
      <dsp:spPr>
        <a:xfrm>
          <a:off x="175225" y="2083"/>
          <a:ext cx="1887041" cy="113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Ролевая игра</a:t>
          </a:r>
          <a:endParaRPr lang="ru-RU" sz="3000" kern="1200" dirty="0"/>
        </a:p>
      </dsp:txBody>
      <dsp:txXfrm>
        <a:off x="175225" y="2083"/>
        <a:ext cx="1887041" cy="1132224"/>
      </dsp:txXfrm>
    </dsp:sp>
    <dsp:sp modelId="{84E7AA00-1C73-4C16-A205-C6C06035C614}">
      <dsp:nvSpPr>
        <dsp:cNvPr id="0" name=""/>
        <dsp:cNvSpPr/>
      </dsp:nvSpPr>
      <dsp:spPr>
        <a:xfrm>
          <a:off x="2290730" y="0"/>
          <a:ext cx="1887041" cy="113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Работа в парах</a:t>
          </a:r>
          <a:endParaRPr lang="ru-RU" sz="3000" kern="1200" dirty="0"/>
        </a:p>
      </dsp:txBody>
      <dsp:txXfrm>
        <a:off x="2290730" y="0"/>
        <a:ext cx="1887041" cy="1132224"/>
      </dsp:txXfrm>
    </dsp:sp>
    <dsp:sp modelId="{923F66DF-5A47-431A-AC33-C193A12EB649}">
      <dsp:nvSpPr>
        <dsp:cNvPr id="0" name=""/>
        <dsp:cNvSpPr/>
      </dsp:nvSpPr>
      <dsp:spPr>
        <a:xfrm>
          <a:off x="175225" y="1323012"/>
          <a:ext cx="1887041" cy="113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Ролевые  игры</a:t>
          </a:r>
          <a:endParaRPr lang="ru-RU" sz="3000" kern="1200" dirty="0"/>
        </a:p>
      </dsp:txBody>
      <dsp:txXfrm>
        <a:off x="175225" y="1323012"/>
        <a:ext cx="1887041" cy="1132224"/>
      </dsp:txXfrm>
    </dsp:sp>
    <dsp:sp modelId="{49BE0F7C-A7E5-44F0-965E-3C3E018E57A5}">
      <dsp:nvSpPr>
        <dsp:cNvPr id="0" name=""/>
        <dsp:cNvSpPr/>
      </dsp:nvSpPr>
      <dsp:spPr>
        <a:xfrm>
          <a:off x="2250970" y="1323012"/>
          <a:ext cx="1887041" cy="113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Разбор завалов</a:t>
          </a:r>
          <a:endParaRPr lang="ru-RU" sz="3000" kern="1200" dirty="0"/>
        </a:p>
      </dsp:txBody>
      <dsp:txXfrm>
        <a:off x="2250970" y="1323012"/>
        <a:ext cx="1887041" cy="1132224"/>
      </dsp:txXfrm>
    </dsp:sp>
    <dsp:sp modelId="{FD027654-FB8C-4462-9533-B693621EEAC9}">
      <dsp:nvSpPr>
        <dsp:cNvPr id="0" name=""/>
        <dsp:cNvSpPr/>
      </dsp:nvSpPr>
      <dsp:spPr>
        <a:xfrm>
          <a:off x="8" y="2646025"/>
          <a:ext cx="4313228" cy="113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Тренинги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8" y="2646025"/>
        <a:ext cx="4313228" cy="1132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642A7-B176-4513-9794-0BC039387F3E}">
      <dsp:nvSpPr>
        <dsp:cNvPr id="0" name=""/>
        <dsp:cNvSpPr/>
      </dsp:nvSpPr>
      <dsp:spPr>
        <a:xfrm>
          <a:off x="526" y="7936"/>
          <a:ext cx="2053421" cy="2324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Мозговой штурм</a:t>
          </a:r>
          <a:endParaRPr lang="ru-RU" sz="2800" kern="1200" dirty="0"/>
        </a:p>
      </dsp:txBody>
      <dsp:txXfrm>
        <a:off x="526" y="7936"/>
        <a:ext cx="2053421" cy="2324982"/>
      </dsp:txXfrm>
    </dsp:sp>
    <dsp:sp modelId="{744B964A-606C-45B3-AB80-563814B339F5}">
      <dsp:nvSpPr>
        <dsp:cNvPr id="0" name=""/>
        <dsp:cNvSpPr/>
      </dsp:nvSpPr>
      <dsp:spPr>
        <a:xfrm>
          <a:off x="2259290" y="7936"/>
          <a:ext cx="2053421" cy="2324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Интеллект -карта</a:t>
          </a:r>
          <a:endParaRPr lang="ru-RU" sz="2800" kern="1200" dirty="0"/>
        </a:p>
      </dsp:txBody>
      <dsp:txXfrm>
        <a:off x="2259290" y="7936"/>
        <a:ext cx="2053421" cy="2324982"/>
      </dsp:txXfrm>
    </dsp:sp>
    <dsp:sp modelId="{B5980C17-7273-4EF1-BB96-75FF77674204}">
      <dsp:nvSpPr>
        <dsp:cNvPr id="0" name=""/>
        <dsp:cNvSpPr/>
      </dsp:nvSpPr>
      <dsp:spPr>
        <a:xfrm>
          <a:off x="240263" y="2538260"/>
          <a:ext cx="3832711" cy="1232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Деловая </a:t>
          </a:r>
          <a:r>
            <a:rPr lang="ru-RU" sz="2800" kern="1200" dirty="0" smtClean="0">
              <a:solidFill>
                <a:schemeClr val="bg1"/>
              </a:solidFill>
            </a:rPr>
            <a:t>игра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40263" y="2538260"/>
        <a:ext cx="3832711" cy="1232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B5CE-EFDA-48F1-9645-D33C270C061F}">
      <dsp:nvSpPr>
        <dsp:cNvPr id="0" name=""/>
        <dsp:cNvSpPr/>
      </dsp:nvSpPr>
      <dsp:spPr>
        <a:xfrm>
          <a:off x="412495" y="967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Социальное взаимодействие</a:t>
          </a:r>
          <a:endParaRPr lang="ru-RU" sz="1400" kern="1200"/>
        </a:p>
      </dsp:txBody>
      <dsp:txXfrm>
        <a:off x="412495" y="967"/>
        <a:ext cx="1675432" cy="1005259"/>
      </dsp:txXfrm>
    </dsp:sp>
    <dsp:sp modelId="{FEB36F92-8F65-42BE-B9A4-D1339355DECD}">
      <dsp:nvSpPr>
        <dsp:cNvPr id="0" name=""/>
        <dsp:cNvSpPr/>
      </dsp:nvSpPr>
      <dsp:spPr>
        <a:xfrm>
          <a:off x="2255471" y="967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Углубленное понимание материала</a:t>
          </a:r>
          <a:r>
            <a:rPr lang="ru-RU" sz="1400" kern="1200" dirty="0" smtClean="0"/>
            <a:t>:</a:t>
          </a:r>
          <a:endParaRPr lang="ru-RU" sz="1400" kern="1200" dirty="0"/>
        </a:p>
      </dsp:txBody>
      <dsp:txXfrm>
        <a:off x="2255471" y="967"/>
        <a:ext cx="1675432" cy="1005259"/>
      </dsp:txXfrm>
    </dsp:sp>
    <dsp:sp modelId="{3220A7E4-4BA9-41C9-9E4B-48E5D3859740}">
      <dsp:nvSpPr>
        <dsp:cNvPr id="0" name=""/>
        <dsp:cNvSpPr/>
      </dsp:nvSpPr>
      <dsp:spPr>
        <a:xfrm>
          <a:off x="412495" y="1173770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мотивации</a:t>
          </a:r>
          <a:endParaRPr lang="ru-RU" sz="1400" kern="1200" dirty="0"/>
        </a:p>
      </dsp:txBody>
      <dsp:txXfrm>
        <a:off x="412495" y="1173770"/>
        <a:ext cx="1675432" cy="1005259"/>
      </dsp:txXfrm>
    </dsp:sp>
    <dsp:sp modelId="{5CCE4CBE-FF88-4E51-8A06-2EC1C04DDA77}">
      <dsp:nvSpPr>
        <dsp:cNvPr id="0" name=""/>
        <dsp:cNvSpPr/>
      </dsp:nvSpPr>
      <dsp:spPr>
        <a:xfrm>
          <a:off x="2255471" y="1173770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Индивидуальный подход</a:t>
          </a:r>
          <a:endParaRPr lang="ru-RU" sz="1400" kern="1200" dirty="0"/>
        </a:p>
      </dsp:txBody>
      <dsp:txXfrm>
        <a:off x="2255471" y="1173770"/>
        <a:ext cx="1675432" cy="1005259"/>
      </dsp:txXfrm>
    </dsp:sp>
    <dsp:sp modelId="{9C45BAE7-2467-40EB-AC14-B9423195FB14}">
      <dsp:nvSpPr>
        <dsp:cNvPr id="0" name=""/>
        <dsp:cNvSpPr/>
      </dsp:nvSpPr>
      <dsp:spPr>
        <a:xfrm>
          <a:off x="1333983" y="2346573"/>
          <a:ext cx="1675432" cy="1005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критического мышления</a:t>
          </a:r>
          <a:endParaRPr lang="ru-RU" sz="1400" kern="1200" dirty="0"/>
        </a:p>
      </dsp:txBody>
      <dsp:txXfrm>
        <a:off x="1333983" y="2346573"/>
        <a:ext cx="1675432" cy="1005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1444-1511-4745-9735-B092CDA02969}">
      <dsp:nvSpPr>
        <dsp:cNvPr id="0" name=""/>
        <dsp:cNvSpPr/>
      </dsp:nvSpPr>
      <dsp:spPr>
        <a:xfrm>
          <a:off x="409819" y="686"/>
          <a:ext cx="1675713" cy="1005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Неравномерная загрузка</a:t>
          </a:r>
          <a:endParaRPr lang="ru-RU" sz="1400" kern="1200" dirty="0"/>
        </a:p>
      </dsp:txBody>
      <dsp:txXfrm>
        <a:off x="409819" y="686"/>
        <a:ext cx="1675713" cy="1005428"/>
      </dsp:txXfrm>
    </dsp:sp>
    <dsp:sp modelId="{00A69C19-393E-4EE5-AA72-8A728C00CB1A}">
      <dsp:nvSpPr>
        <dsp:cNvPr id="0" name=""/>
        <dsp:cNvSpPr/>
      </dsp:nvSpPr>
      <dsp:spPr>
        <a:xfrm>
          <a:off x="2253104" y="686"/>
          <a:ext cx="1675713" cy="1005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Зависимость от взаимодействия</a:t>
          </a:r>
          <a:endParaRPr lang="ru-RU" sz="1400" kern="1200" dirty="0"/>
        </a:p>
      </dsp:txBody>
      <dsp:txXfrm>
        <a:off x="2253104" y="686"/>
        <a:ext cx="1675713" cy="1005428"/>
      </dsp:txXfrm>
    </dsp:sp>
    <dsp:sp modelId="{907317D3-8139-450A-A09D-3246757C7A2A}">
      <dsp:nvSpPr>
        <dsp:cNvPr id="0" name=""/>
        <dsp:cNvSpPr/>
      </dsp:nvSpPr>
      <dsp:spPr>
        <a:xfrm>
          <a:off x="409819" y="1173685"/>
          <a:ext cx="1675713" cy="1005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Проблемы с дисциплиной</a:t>
          </a:r>
          <a:endParaRPr lang="ru-RU" sz="1400" kern="1200" dirty="0"/>
        </a:p>
      </dsp:txBody>
      <dsp:txXfrm>
        <a:off x="409819" y="1173685"/>
        <a:ext cx="1675713" cy="1005428"/>
      </dsp:txXfrm>
    </dsp:sp>
    <dsp:sp modelId="{0D943CF4-FA1C-499F-92F9-FCD0370E3A35}">
      <dsp:nvSpPr>
        <dsp:cNvPr id="0" name=""/>
        <dsp:cNvSpPr/>
      </dsp:nvSpPr>
      <dsp:spPr>
        <a:xfrm>
          <a:off x="2253104" y="1173685"/>
          <a:ext cx="1675713" cy="1005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Разные уровни разработки навыков</a:t>
          </a:r>
          <a:endParaRPr lang="ru-RU" sz="1400" kern="1200" dirty="0"/>
        </a:p>
      </dsp:txBody>
      <dsp:txXfrm>
        <a:off x="2253104" y="1173685"/>
        <a:ext cx="1675713" cy="1005428"/>
      </dsp:txXfrm>
    </dsp:sp>
    <dsp:sp modelId="{AB0C0425-CCF3-4921-ABA8-81EF750E4E13}">
      <dsp:nvSpPr>
        <dsp:cNvPr id="0" name=""/>
        <dsp:cNvSpPr/>
      </dsp:nvSpPr>
      <dsp:spPr>
        <a:xfrm>
          <a:off x="1331461" y="2346685"/>
          <a:ext cx="1675713" cy="1005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Необходимость в подготовке</a:t>
          </a:r>
          <a:endParaRPr lang="ru-RU" sz="1400" kern="1200" dirty="0"/>
        </a:p>
      </dsp:txBody>
      <dsp:txXfrm>
        <a:off x="1331461" y="2346685"/>
        <a:ext cx="1675713" cy="10054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BF628-CA2B-47C1-9736-486411366E5B}">
      <dsp:nvSpPr>
        <dsp:cNvPr id="0" name=""/>
        <dsp:cNvSpPr/>
      </dsp:nvSpPr>
      <dsp:spPr>
        <a:xfrm>
          <a:off x="1755" y="372851"/>
          <a:ext cx="2784892" cy="207991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61DBA-C563-484A-9D7D-A78AA54293DF}">
      <dsp:nvSpPr>
        <dsp:cNvPr id="0" name=""/>
        <dsp:cNvSpPr/>
      </dsp:nvSpPr>
      <dsp:spPr>
        <a:xfrm>
          <a:off x="1755" y="2372203"/>
          <a:ext cx="2784892" cy="103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С.18.у.2</a:t>
          </a:r>
          <a:endParaRPr lang="ru-RU" sz="1400" kern="1200" dirty="0"/>
        </a:p>
      </dsp:txBody>
      <dsp:txXfrm>
        <a:off x="1755" y="2372203"/>
        <a:ext cx="2784892" cy="1033195"/>
      </dsp:txXfrm>
    </dsp:sp>
    <dsp:sp modelId="{856ADC08-071B-4981-8CA6-1BB01493ACB1}">
      <dsp:nvSpPr>
        <dsp:cNvPr id="0" name=""/>
        <dsp:cNvSpPr/>
      </dsp:nvSpPr>
      <dsp:spPr>
        <a:xfrm>
          <a:off x="3103880" y="413132"/>
          <a:ext cx="2784892" cy="191879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331B8-5614-4B81-96B8-8D56FBF7AC28}">
      <dsp:nvSpPr>
        <dsp:cNvPr id="0" name=""/>
        <dsp:cNvSpPr/>
      </dsp:nvSpPr>
      <dsp:spPr>
        <a:xfrm>
          <a:off x="3065253" y="2331922"/>
          <a:ext cx="2784892" cy="103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С.4,у.2</a:t>
          </a:r>
          <a:endParaRPr lang="ru-RU" sz="1800" kern="1200" dirty="0"/>
        </a:p>
      </dsp:txBody>
      <dsp:txXfrm>
        <a:off x="3065253" y="2331922"/>
        <a:ext cx="2784892" cy="1033195"/>
      </dsp:txXfrm>
    </dsp:sp>
    <dsp:sp modelId="{257CEBD2-D2A6-4867-836D-62F3ADEEFF92}">
      <dsp:nvSpPr>
        <dsp:cNvPr id="0" name=""/>
        <dsp:cNvSpPr/>
      </dsp:nvSpPr>
      <dsp:spPr>
        <a:xfrm>
          <a:off x="6128752" y="413132"/>
          <a:ext cx="2784892" cy="191879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CF4FC-11FB-4352-8F90-EE2C62DF8C44}">
      <dsp:nvSpPr>
        <dsp:cNvPr id="0" name=""/>
        <dsp:cNvSpPr/>
      </dsp:nvSpPr>
      <dsp:spPr>
        <a:xfrm>
          <a:off x="6128752" y="2331922"/>
          <a:ext cx="2784892" cy="103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С.20,у.2</a:t>
          </a:r>
          <a:endParaRPr lang="ru-RU" sz="1600" kern="1200" dirty="0"/>
        </a:p>
      </dsp:txBody>
      <dsp:txXfrm>
        <a:off x="6128752" y="2331922"/>
        <a:ext cx="2784892" cy="10331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4F46-4A53-42B5-AE95-87FD83C02BF9}">
      <dsp:nvSpPr>
        <dsp:cNvPr id="0" name=""/>
        <dsp:cNvSpPr/>
      </dsp:nvSpPr>
      <dsp:spPr>
        <a:xfrm>
          <a:off x="6025" y="395937"/>
          <a:ext cx="2602586" cy="19427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A5575-A1E9-43CC-B27D-5A461218EDD6}">
      <dsp:nvSpPr>
        <dsp:cNvPr id="0" name=""/>
        <dsp:cNvSpPr/>
      </dsp:nvSpPr>
      <dsp:spPr>
        <a:xfrm>
          <a:off x="3709" y="2415986"/>
          <a:ext cx="2602586" cy="83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С.20.у.1</a:t>
          </a:r>
          <a:endParaRPr lang="ru-RU" sz="1600" kern="1200" dirty="0"/>
        </a:p>
      </dsp:txBody>
      <dsp:txXfrm>
        <a:off x="3709" y="2415986"/>
        <a:ext cx="1832807" cy="835393"/>
      </dsp:txXfrm>
    </dsp:sp>
    <dsp:sp modelId="{F64A7A69-F5B1-4D4A-8FBD-610891F4EDD8}">
      <dsp:nvSpPr>
        <dsp:cNvPr id="0" name=""/>
        <dsp:cNvSpPr/>
      </dsp:nvSpPr>
      <dsp:spPr>
        <a:xfrm>
          <a:off x="1912455" y="2471407"/>
          <a:ext cx="910905" cy="91090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E975C-422D-4E83-B084-8CE0F68AE987}">
      <dsp:nvSpPr>
        <dsp:cNvPr id="0" name=""/>
        <dsp:cNvSpPr/>
      </dsp:nvSpPr>
      <dsp:spPr>
        <a:xfrm>
          <a:off x="3158262" y="408817"/>
          <a:ext cx="2602586" cy="19427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7BFCF-3FF9-4D3B-A0BA-A657F4483C40}">
      <dsp:nvSpPr>
        <dsp:cNvPr id="0" name=""/>
        <dsp:cNvSpPr/>
      </dsp:nvSpPr>
      <dsp:spPr>
        <a:xfrm>
          <a:off x="2984644" y="2467505"/>
          <a:ext cx="2602586" cy="83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С.31,у.2</a:t>
          </a:r>
          <a:endParaRPr lang="ru-RU" sz="1600" kern="1200" dirty="0"/>
        </a:p>
      </dsp:txBody>
      <dsp:txXfrm>
        <a:off x="2984644" y="2467505"/>
        <a:ext cx="1832807" cy="835393"/>
      </dsp:txXfrm>
    </dsp:sp>
    <dsp:sp modelId="{8B1E735A-07BF-4418-A6E9-A9504534B324}">
      <dsp:nvSpPr>
        <dsp:cNvPr id="0" name=""/>
        <dsp:cNvSpPr/>
      </dsp:nvSpPr>
      <dsp:spPr>
        <a:xfrm>
          <a:off x="4955462" y="2471407"/>
          <a:ext cx="910905" cy="91090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67753-CAB0-4433-A78D-4494CF2D4F89}">
      <dsp:nvSpPr>
        <dsp:cNvPr id="0" name=""/>
        <dsp:cNvSpPr/>
      </dsp:nvSpPr>
      <dsp:spPr>
        <a:xfrm>
          <a:off x="6092038" y="395937"/>
          <a:ext cx="2602586" cy="19427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4B069-AFC6-46C6-8E79-EDC954AF5D4A}">
      <dsp:nvSpPr>
        <dsp:cNvPr id="0" name=""/>
        <dsp:cNvSpPr/>
      </dsp:nvSpPr>
      <dsp:spPr>
        <a:xfrm>
          <a:off x="6476987" y="2506142"/>
          <a:ext cx="1240236" cy="83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С.43,у.2</a:t>
          </a:r>
          <a:endParaRPr lang="ru-RU" sz="1600" kern="1200" dirty="0"/>
        </a:p>
      </dsp:txBody>
      <dsp:txXfrm>
        <a:off x="6476987" y="2506142"/>
        <a:ext cx="873405" cy="835393"/>
      </dsp:txXfrm>
    </dsp:sp>
    <dsp:sp modelId="{8157FA5B-B5D7-42DB-8D4E-D6BB9F7832A2}">
      <dsp:nvSpPr>
        <dsp:cNvPr id="0" name=""/>
        <dsp:cNvSpPr/>
      </dsp:nvSpPr>
      <dsp:spPr>
        <a:xfrm>
          <a:off x="7998469" y="2471407"/>
          <a:ext cx="910905" cy="91090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BF5B7-20D4-4BFE-B9D3-ABFA2580B3EE}">
      <dsp:nvSpPr>
        <dsp:cNvPr id="0" name=""/>
        <dsp:cNvSpPr/>
      </dsp:nvSpPr>
      <dsp:spPr>
        <a:xfrm rot="16200000">
          <a:off x="2295" y="2002"/>
          <a:ext cx="3774244" cy="37742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Учитель</a:t>
          </a:r>
          <a:endParaRPr lang="ru-RU" sz="4500" kern="1200" dirty="0"/>
        </a:p>
      </dsp:txBody>
      <dsp:txXfrm rot="5400000">
        <a:off x="2296" y="945562"/>
        <a:ext cx="3113751" cy="1887122"/>
      </dsp:txXfrm>
    </dsp:sp>
    <dsp:sp modelId="{91C14064-E583-4535-AEBA-136AEC9771DB}">
      <dsp:nvSpPr>
        <dsp:cNvPr id="0" name=""/>
        <dsp:cNvSpPr/>
      </dsp:nvSpPr>
      <dsp:spPr>
        <a:xfrm rot="5400000">
          <a:off x="5138860" y="2002"/>
          <a:ext cx="3774244" cy="37742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Ученик 1</a:t>
          </a:r>
          <a:endParaRPr lang="ru-RU" sz="4500" kern="1200" dirty="0"/>
        </a:p>
      </dsp:txBody>
      <dsp:txXfrm rot="-5400000">
        <a:off x="5799354" y="945563"/>
        <a:ext cx="3113751" cy="188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5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5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5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3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9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7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4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3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43944"/>
            <a:ext cx="8915399" cy="204774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Парная работа в процессе формирования коммуникативных учебных действий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902299"/>
            <a:ext cx="8915399" cy="200136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Тихонова </a:t>
            </a:r>
            <a:r>
              <a:rPr lang="ru-RU" dirty="0"/>
              <a:t>Н</a:t>
            </a:r>
            <a:r>
              <a:rPr lang="ru-RU" dirty="0" smtClean="0"/>
              <a:t>аталья Владимировна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английского языка </a:t>
            </a:r>
          </a:p>
          <a:p>
            <a:pPr algn="r"/>
            <a:r>
              <a:rPr lang="ru-RU" dirty="0" smtClean="0"/>
              <a:t>МАОУ «СОШ№1»</a:t>
            </a:r>
          </a:p>
          <a:p>
            <a:pPr algn="r"/>
            <a:endParaRPr lang="ru-RU" dirty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Чебоксары,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6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51750"/>
              </p:ext>
            </p:extLst>
          </p:nvPr>
        </p:nvGraphicFramePr>
        <p:xfrm>
          <a:off x="2592925" y="19050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46881"/>
          </a:xfrm>
        </p:spPr>
        <p:txBody>
          <a:bodyPr/>
          <a:lstStyle/>
          <a:p>
            <a:pPr algn="ctr"/>
            <a:r>
              <a:rPr lang="ru-RU" dirty="0" smtClean="0"/>
              <a:t>Методы и приемы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2" y="1470991"/>
            <a:ext cx="7596105" cy="622852"/>
          </a:xfrm>
        </p:spPr>
        <p:txBody>
          <a:bodyPr/>
          <a:lstStyle/>
          <a:p>
            <a:pPr algn="ctr"/>
            <a:r>
              <a:rPr lang="ru-RU" dirty="0" smtClean="0"/>
              <a:t>Методы обучения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893085"/>
              </p:ext>
            </p:extLst>
          </p:nvPr>
        </p:nvGraphicFramePr>
        <p:xfrm>
          <a:off x="2589213" y="2833352"/>
          <a:ext cx="4343400" cy="320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1180433"/>
              </p:ext>
            </p:extLst>
          </p:nvPr>
        </p:nvGraphicFramePr>
        <p:xfrm>
          <a:off x="7167563" y="3090930"/>
          <a:ext cx="4338637" cy="294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86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риемы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0368064"/>
              </p:ext>
            </p:extLst>
          </p:nvPr>
        </p:nvGraphicFramePr>
        <p:xfrm>
          <a:off x="2589213" y="2133600"/>
          <a:ext cx="431323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6778893"/>
              </p:ext>
            </p:extLst>
          </p:nvPr>
        </p:nvGraphicFramePr>
        <p:xfrm>
          <a:off x="7191375" y="2125663"/>
          <a:ext cx="431323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358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44083"/>
          </a:xfrm>
        </p:spPr>
        <p:txBody>
          <a:bodyPr/>
          <a:lstStyle/>
          <a:p>
            <a:pPr algn="ctr"/>
            <a:r>
              <a:rPr lang="ru-RU" dirty="0" smtClean="0"/>
              <a:t>Парная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1468193"/>
            <a:ext cx="3992732" cy="643942"/>
          </a:xfrm>
        </p:spPr>
        <p:txBody>
          <a:bodyPr/>
          <a:lstStyle/>
          <a:p>
            <a:pPr algn="ctr"/>
            <a:r>
              <a:rPr lang="ru-RU" dirty="0" smtClean="0"/>
              <a:t>Преимущества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9250879"/>
              </p:ext>
            </p:extLst>
          </p:nvPr>
        </p:nvGraphicFramePr>
        <p:xfrm>
          <a:off x="2589213" y="2549525"/>
          <a:ext cx="434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6629" y="1468193"/>
            <a:ext cx="3999001" cy="643942"/>
          </a:xfrm>
        </p:spPr>
        <p:txBody>
          <a:bodyPr/>
          <a:lstStyle/>
          <a:p>
            <a:pPr algn="ctr"/>
            <a:r>
              <a:rPr lang="ru-RU" dirty="0" smtClean="0"/>
              <a:t>Недостатки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2457317"/>
              </p:ext>
            </p:extLst>
          </p:nvPr>
        </p:nvGraphicFramePr>
        <p:xfrm>
          <a:off x="7167563" y="2546350"/>
          <a:ext cx="4338637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29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для парной работы по учебнику </a:t>
            </a:r>
            <a:r>
              <a:rPr lang="en-US" dirty="0" smtClean="0"/>
              <a:t>Spotlight 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243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5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для парной работы из </a:t>
            </a:r>
            <a:r>
              <a:rPr lang="en-US" dirty="0" smtClean="0"/>
              <a:t>Spotlight 1 Workbook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6053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1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Начальный этап парной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0822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7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Статическая пара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02655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Динамическая пара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4404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4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245</TotalTime>
  <Words>179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Парная работа в процессе формирования коммуникативных учебных действий </vt:lpstr>
      <vt:lpstr>Методы и приемы обучения</vt:lpstr>
      <vt:lpstr>Приемы обучения </vt:lpstr>
      <vt:lpstr>Парная работа</vt:lpstr>
      <vt:lpstr>Упражнения для парной работы по учебнику Spotlight 1</vt:lpstr>
      <vt:lpstr>Упражнения для парной работы из Spotlight 1 Workbook </vt:lpstr>
      <vt:lpstr>Начальный этап парной работы</vt:lpstr>
      <vt:lpstr>Статическая пара</vt:lpstr>
      <vt:lpstr>Динамическая пара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33</cp:revision>
  <cp:lastPrinted>2024-12-16T17:05:39Z</cp:lastPrinted>
  <dcterms:created xsi:type="dcterms:W3CDTF">2024-12-15T18:45:29Z</dcterms:created>
  <dcterms:modified xsi:type="dcterms:W3CDTF">2025-08-19T19:28:05Z</dcterms:modified>
</cp:coreProperties>
</file>