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5" r:id="rId5"/>
    <p:sldId id="261" r:id="rId6"/>
    <p:sldId id="266" r:id="rId7"/>
    <p:sldId id="262" r:id="rId8"/>
    <p:sldId id="267" r:id="rId9"/>
    <p:sldId id="263" r:id="rId10"/>
    <p:sldId id="268" r:id="rId11"/>
    <p:sldId id="269" r:id="rId12"/>
    <p:sldId id="264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995"/>
    <a:srgbClr val="5C09E5"/>
    <a:srgbClr val="84B67B"/>
    <a:srgbClr val="81B27B"/>
    <a:srgbClr val="AC187B"/>
    <a:srgbClr val="853E5B"/>
    <a:srgbClr val="542939"/>
    <a:srgbClr val="E4ECD1"/>
    <a:srgbClr val="8ED354"/>
    <a:srgbClr val="06A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111" d="100"/>
          <a:sy n="111" d="100"/>
        </p:scale>
        <p:origin x="14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C8C8D5-04FB-4E13-81A2-3839C183A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881" y="268208"/>
            <a:ext cx="8272732" cy="2221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300"/>
              </a:lnSpc>
            </a:pPr>
            <a:r>
              <a:rPr lang="ru-RU" sz="6000" b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НАШ СОКОЛ</a:t>
            </a:r>
          </a:p>
          <a:p>
            <a:pPr algn="ctr">
              <a:lnSpc>
                <a:spcPts val="8300"/>
              </a:lnSpc>
            </a:pPr>
            <a:r>
              <a:rPr lang="ru-RU" sz="4400" b="1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Андриян</a:t>
            </a:r>
            <a:r>
              <a:rPr lang="ru-RU" sz="4400" b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Григорьевич Николаев</a:t>
            </a:r>
            <a:endParaRPr lang="ru-RU" sz="4400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305" y="3489960"/>
            <a:ext cx="263795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ln w="19050">
                  <a:solidFill>
                    <a:schemeClr val="bg1"/>
                  </a:solidFill>
                </a:ln>
                <a:effectLst/>
                <a:ea typeface="Tahoma" panose="020B0604030504040204" pitchFamily="34" charset="0"/>
                <a:cs typeface="Tahoma" panose="020B0604030504040204" pitchFamily="34" charset="0"/>
              </a:rPr>
              <a:t>Автор</a:t>
            </a:r>
            <a:r>
              <a:rPr lang="ru-RU" sz="2000" b="1" dirty="0">
                <a:ln w="19050">
                  <a:solidFill>
                    <a:schemeClr val="bg1"/>
                  </a:solidFill>
                </a:ln>
                <a:effectLst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4" y="2489329"/>
            <a:ext cx="3858163" cy="385816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629149" y="3489959"/>
            <a:ext cx="4368201" cy="268700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Выполнено учениками 7А класса МАОУ «СОШ №1» </a:t>
            </a:r>
            <a:r>
              <a:rPr lang="ru-RU" b="1" dirty="0" err="1" smtClean="0">
                <a:solidFill>
                  <a:schemeClr val="accent2"/>
                </a:solidFill>
              </a:rPr>
              <a:t>г.Чебоксары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Чувашской Республики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44529-B4D9-420A-9D60-560C773D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38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475" y="1375478"/>
            <a:ext cx="669193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481064"/>
            <a:ext cx="4730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err="1" smtClean="0">
                <a:ln w="9525">
                  <a:noFill/>
                </a:ln>
                <a:solidFill>
                  <a:srgbClr val="13199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Андриян</a:t>
            </a:r>
            <a:r>
              <a:rPr lang="ru-RU" sz="4000" b="1" dirty="0" smtClean="0">
                <a:ln w="9525">
                  <a:noFill/>
                </a:ln>
                <a:solidFill>
                  <a:srgbClr val="13199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Николаев на Родине</a:t>
            </a:r>
            <a:endParaRPr lang="ru-RU" sz="4000" b="1" dirty="0">
              <a:ln w="9525">
                <a:noFill/>
              </a:ln>
              <a:solidFill>
                <a:srgbClr val="13199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255" y="1759797"/>
            <a:ext cx="4123395" cy="2695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706" y="3381555"/>
            <a:ext cx="42957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44529-B4D9-420A-9D60-560C773D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427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475" y="1375478"/>
            <a:ext cx="669193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2434" y="481064"/>
            <a:ext cx="64046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13199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Музей космонавтики в Шоршелах</a:t>
            </a:r>
            <a:endParaRPr lang="ru-RU" sz="4000" b="1" dirty="0">
              <a:ln w="9525">
                <a:noFill/>
              </a:ln>
              <a:solidFill>
                <a:srgbClr val="13199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0189" y="1700221"/>
            <a:ext cx="3752384" cy="2814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989" y="3504724"/>
            <a:ext cx="5649628" cy="31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C22AC3-85A2-4B79-A7BC-7B9F865C6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1" y="69012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5171" y="612845"/>
            <a:ext cx="76861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53535"/>
                </a:solidFill>
                <a:latin typeface="Roboto"/>
              </a:rPr>
              <a:t>Музей космонавтики в Шоршелах — это часть мемориального комплекса, посвященного лётчику-космонавту из Чувашии, </a:t>
            </a:r>
            <a:r>
              <a:rPr lang="ru-RU" sz="2400" dirty="0" err="1">
                <a:solidFill>
                  <a:srgbClr val="353535"/>
                </a:solidFill>
                <a:latin typeface="Roboto"/>
              </a:rPr>
              <a:t>Андрияну</a:t>
            </a:r>
            <a:r>
              <a:rPr lang="ru-RU" sz="2400" dirty="0">
                <a:solidFill>
                  <a:srgbClr val="353535"/>
                </a:solidFill>
                <a:latin typeface="Roboto"/>
              </a:rPr>
              <a:t> Николаеву. Он находится в 30 км от столицы республики, в родном селе лётчика-космонавта № 3 — в Шоршелах.</a:t>
            </a:r>
          </a:p>
          <a:p>
            <a:r>
              <a:rPr lang="ru-RU" sz="2400" dirty="0">
                <a:solidFill>
                  <a:srgbClr val="353535"/>
                </a:solidFill>
                <a:latin typeface="Roboto"/>
              </a:rPr>
              <a:t>Музей на малой родине самого известного гражданина Чувашии был открыт в 1972 году в здании локальной школы. Инициатором стала директор сельской школы — М. Я. Гаврилова. 6 лет спустя музей стал филиалом </a:t>
            </a:r>
            <a:r>
              <a:rPr lang="ru-RU" sz="2400" dirty="0" smtClean="0">
                <a:solidFill>
                  <a:srgbClr val="353535"/>
                </a:solidFill>
                <a:latin typeface="Roboto"/>
              </a:rPr>
              <a:t>регионального музея. В</a:t>
            </a:r>
            <a:r>
              <a:rPr lang="ru-RU" sz="2400" dirty="0">
                <a:solidFill>
                  <a:srgbClr val="353535"/>
                </a:solidFill>
                <a:latin typeface="Roboto"/>
              </a:rPr>
              <a:t> 2001 году музейную экспозицию перевезли в специально построенное новое здание. На церемонии открытия нового музея присутствовал сам </a:t>
            </a:r>
            <a:r>
              <a:rPr lang="ru-RU" sz="2400" dirty="0" err="1">
                <a:solidFill>
                  <a:srgbClr val="353535"/>
                </a:solidFill>
                <a:latin typeface="Roboto"/>
              </a:rPr>
              <a:t>Андриян</a:t>
            </a:r>
            <a:r>
              <a:rPr lang="ru-RU" sz="2400" dirty="0">
                <a:solidFill>
                  <a:srgbClr val="353535"/>
                </a:solidFill>
                <a:latin typeface="Roboto"/>
              </a:rPr>
              <a:t> Николаев.</a:t>
            </a:r>
            <a:endParaRPr lang="ru-RU" sz="2400" b="0" i="0" dirty="0">
              <a:solidFill>
                <a:srgbClr val="353535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7928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44529-B4D9-420A-9D60-560C773D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38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475" y="1375478"/>
            <a:ext cx="669193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481064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13199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Память</a:t>
            </a:r>
            <a:endParaRPr lang="ru-RU" sz="4000" b="1" dirty="0">
              <a:ln w="9525">
                <a:noFill/>
              </a:ln>
              <a:solidFill>
                <a:srgbClr val="13199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628650" y="1304888"/>
            <a:ext cx="3886200" cy="4872075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/>
              <a:t>Андрияну</a:t>
            </a:r>
            <a:r>
              <a:rPr lang="ru-RU" dirty="0"/>
              <a:t> Николаеву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Простой чувашский парень </a:t>
            </a:r>
            <a:r>
              <a:rPr lang="ru-RU" dirty="0" err="1"/>
              <a:t>Андриян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Героем стал Советского Союза.</a:t>
            </a:r>
            <a:br>
              <a:rPr lang="ru-RU" dirty="0"/>
            </a:br>
            <a:r>
              <a:rPr lang="ru-RU" dirty="0"/>
              <a:t>Родился он и рос среди крестьян,</a:t>
            </a:r>
            <a:br>
              <a:rPr lang="ru-RU" dirty="0"/>
            </a:br>
            <a:r>
              <a:rPr lang="ru-RU" dirty="0"/>
              <a:t>Потом курсантом лётного был ВУЗа…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 вышел в космос! Третьим! И рекорд</a:t>
            </a:r>
            <a:br>
              <a:rPr lang="ru-RU" dirty="0"/>
            </a:br>
            <a:r>
              <a:rPr lang="ru-RU" dirty="0"/>
              <a:t>Установил – четыре дня и ночи.</a:t>
            </a:r>
            <a:br>
              <a:rPr lang="ru-RU" dirty="0"/>
            </a:br>
            <a:r>
              <a:rPr lang="ru-RU" dirty="0"/>
              <a:t>И первый в мире групповой полёт</a:t>
            </a:r>
            <a:br>
              <a:rPr lang="ru-RU" dirty="0"/>
            </a:br>
            <a:r>
              <a:rPr lang="ru-RU" dirty="0"/>
              <a:t>Двух кораблей тогда был, между прочим.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Да, славный год был – шестьдесят второй…</a:t>
            </a:r>
            <a:br>
              <a:rPr lang="ru-RU" dirty="0"/>
            </a:br>
            <a:r>
              <a:rPr lang="ru-RU" dirty="0"/>
              <a:t>А следующий год был годом свадьбы</a:t>
            </a:r>
            <a:br>
              <a:rPr lang="ru-RU" dirty="0"/>
            </a:br>
            <a:r>
              <a:rPr lang="ru-RU" dirty="0"/>
              <a:t>Двух космонавтов! Но и «звёзд» порой</a:t>
            </a:r>
            <a:br>
              <a:rPr lang="ru-RU" dirty="0"/>
            </a:br>
            <a:r>
              <a:rPr lang="ru-RU" dirty="0"/>
              <a:t>Ждёт расставанье... Как судьбу узнать бы?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Готовился к полёту на Луну…</a:t>
            </a:r>
            <a:br>
              <a:rPr lang="ru-RU" dirty="0"/>
            </a:br>
            <a:r>
              <a:rPr lang="ru-RU" dirty="0"/>
              <a:t>Жаль, что закрыли «лунную» программу.</a:t>
            </a:r>
            <a:br>
              <a:rPr lang="ru-RU" dirty="0"/>
            </a:br>
            <a:r>
              <a:rPr lang="ru-RU" dirty="0"/>
              <a:t>Но в космос он ещё раз заглянул,</a:t>
            </a:r>
            <a:br>
              <a:rPr lang="ru-RU" dirty="0"/>
            </a:br>
            <a:r>
              <a:rPr lang="ru-RU" dirty="0"/>
              <a:t>Чтоб посмотреть Земную панораму!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Рекордно долгим был тогда полёт,</a:t>
            </a:r>
            <a:br>
              <a:rPr lang="ru-RU" dirty="0"/>
            </a:br>
            <a:r>
              <a:rPr lang="ru-RU" dirty="0"/>
              <a:t>И, возвратившись из небесной дали,</a:t>
            </a:r>
            <a:br>
              <a:rPr lang="ru-RU" dirty="0"/>
            </a:br>
            <a:r>
              <a:rPr lang="ru-RU" dirty="0"/>
              <a:t>Не мог ходить он – что врачи в тот год</a:t>
            </a:r>
            <a:br>
              <a:rPr lang="ru-RU" dirty="0"/>
            </a:br>
            <a:r>
              <a:rPr lang="ru-RU" dirty="0"/>
              <a:t>«Эффектом Николаева» назвали.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002657" y="1375478"/>
            <a:ext cx="4512693" cy="4801485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он всё выдержал! Потом ещё помог</a:t>
            </a:r>
            <a:br>
              <a:rPr lang="ru-RU" dirty="0"/>
            </a:br>
            <a:r>
              <a:rPr lang="ru-RU" dirty="0"/>
              <a:t>Жизнь сохранить десяткам космонавтов.</a:t>
            </a:r>
            <a:br>
              <a:rPr lang="ru-RU" dirty="0"/>
            </a:br>
            <a:r>
              <a:rPr lang="ru-RU" dirty="0"/>
              <a:t>Он был над нами – где-то там, где Бог.</a:t>
            </a:r>
            <a:br>
              <a:rPr lang="ru-RU" dirty="0"/>
            </a:br>
            <a:r>
              <a:rPr lang="ru-RU" dirty="0"/>
              <a:t>Там были из Союза лишь и Штатов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 те времена. И среди них – чуваш,</a:t>
            </a:r>
            <a:br>
              <a:rPr lang="ru-RU" dirty="0"/>
            </a:br>
            <a:r>
              <a:rPr lang="ru-RU" dirty="0"/>
              <a:t>Герой национальный и легенда.</a:t>
            </a:r>
            <a:br>
              <a:rPr lang="ru-RU" dirty="0"/>
            </a:br>
            <a:r>
              <a:rPr lang="ru-RU" dirty="0"/>
              <a:t>Но в то же время он простой был, наш,</a:t>
            </a:r>
            <a:br>
              <a:rPr lang="ru-RU" dirty="0"/>
            </a:br>
            <a:r>
              <a:rPr lang="ru-RU" dirty="0"/>
              <a:t>И Родине помочь был рад хоть чем-то.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 умер он в Чувашии родной, –</a:t>
            </a:r>
            <a:br>
              <a:rPr lang="ru-RU" dirty="0"/>
            </a:br>
            <a:r>
              <a:rPr lang="ru-RU" dirty="0"/>
              <a:t>Он был судьёй больших соревнований…</a:t>
            </a:r>
            <a:br>
              <a:rPr lang="ru-RU" dirty="0"/>
            </a:br>
            <a:r>
              <a:rPr lang="ru-RU" dirty="0"/>
              <a:t>И вот, с родною слился он землёй,</a:t>
            </a:r>
            <a:br>
              <a:rPr lang="ru-RU" dirty="0"/>
            </a:br>
            <a:r>
              <a:rPr lang="ru-RU" dirty="0"/>
              <a:t>Ведь для Любви нет в мире расстояний...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Но он для нас останется живым,</a:t>
            </a:r>
            <a:br>
              <a:rPr lang="ru-RU" dirty="0"/>
            </a:br>
            <a:r>
              <a:rPr lang="ru-RU" dirty="0"/>
              <a:t>Как символ веры и любви к Отчизне.</a:t>
            </a:r>
            <a:br>
              <a:rPr lang="ru-RU" dirty="0"/>
            </a:br>
            <a:r>
              <a:rPr lang="ru-RU" dirty="0"/>
              <a:t>Он вдохновил нас подвигом своим!</a:t>
            </a:r>
            <a:br>
              <a:rPr lang="ru-RU" dirty="0"/>
            </a:br>
            <a:r>
              <a:rPr lang="ru-RU" dirty="0"/>
              <a:t>А памятник? – Он был ещё при жизни…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17 января 2006 года,</a:t>
            </a:r>
            <a:br>
              <a:rPr lang="ru-RU" dirty="0"/>
            </a:br>
            <a:r>
              <a:rPr lang="ru-RU" dirty="0"/>
              <a:t>гг. Чебоксары, Новочебоксарск (</a:t>
            </a:r>
            <a:r>
              <a:rPr lang="ru-RU" dirty="0" smtClean="0"/>
              <a:t>Чувашия)</a:t>
            </a:r>
          </a:p>
          <a:p>
            <a:r>
              <a:rPr lang="ru-RU" dirty="0" smtClean="0"/>
              <a:t>Серж </a:t>
            </a:r>
            <a:r>
              <a:rPr lang="ru-RU" dirty="0" err="1" smtClean="0"/>
              <a:t>Эсьмонт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0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44529-B4D9-420A-9D60-560C773D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427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475" y="1375478"/>
            <a:ext cx="669193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33" y="922777"/>
            <a:ext cx="6360876" cy="47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4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44529-B4D9-420A-9D60-560C773D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475" y="1375478"/>
            <a:ext cx="669193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481064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13199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Детские годы</a:t>
            </a:r>
            <a:endParaRPr lang="ru-RU" sz="4000" b="1" dirty="0">
              <a:ln w="9525">
                <a:noFill/>
              </a:ln>
              <a:solidFill>
                <a:srgbClr val="13199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944" y="1458244"/>
            <a:ext cx="3786996" cy="42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C22AC3-85A2-4B79-A7BC-7B9F865C6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1" y="69012"/>
            <a:ext cx="913587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6325" y="889844"/>
            <a:ext cx="72634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Родился </a:t>
            </a:r>
            <a:r>
              <a:rPr lang="ru-RU" sz="2400" dirty="0" err="1"/>
              <a:t>Андриян</a:t>
            </a:r>
            <a:r>
              <a:rPr lang="ru-RU" sz="2400" dirty="0"/>
              <a:t> Николаев в </a:t>
            </a:r>
            <a:r>
              <a:rPr lang="ru-RU" sz="2400" dirty="0" smtClean="0"/>
              <a:t>чувашской </a:t>
            </a:r>
            <a:r>
              <a:rPr lang="ru-RU" sz="2400" dirty="0"/>
              <a:t>деревне Шоршелы 5 сентября 1929 года, в обычной крестьянской семье. Отец – Григорий Николаев, колхозный конюх, мама – Анна Алексеева-Николаева, доярка. От момента рождения и до окончания школы </a:t>
            </a:r>
            <a:r>
              <a:rPr lang="ru-RU" sz="2400" dirty="0" err="1"/>
              <a:t>Андриян</a:t>
            </a:r>
            <a:r>
              <a:rPr lang="ru-RU" sz="2400" dirty="0"/>
              <a:t> значился под фамилией Григорьев. Согласно местным традициям детей записывали по имени отца. В детские годы говорил на чувашском языке. Родители поженились в 1922-м, вся их жизнь прошла в небольшом домике на два окна. Кроме </a:t>
            </a:r>
            <a:r>
              <a:rPr lang="ru-RU" sz="2400" dirty="0" err="1"/>
              <a:t>Андрияна</a:t>
            </a:r>
            <a:r>
              <a:rPr lang="ru-RU" sz="2400" dirty="0"/>
              <a:t> родители воспитывали старшего сына Ивана, младшего сына Петра и </a:t>
            </a:r>
            <a:r>
              <a:rPr lang="ru-RU" sz="2400" dirty="0" smtClean="0"/>
              <a:t>дочь Зинаиду.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001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44529-B4D9-420A-9D60-560C773D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475" y="1375478"/>
            <a:ext cx="669193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481064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13199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Служба в армии</a:t>
            </a:r>
            <a:endParaRPr lang="ru-RU" sz="4000" b="1" dirty="0">
              <a:ln w="9525">
                <a:noFill/>
              </a:ln>
              <a:solidFill>
                <a:srgbClr val="13199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692" y="1479970"/>
            <a:ext cx="36195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C22AC3-85A2-4B79-A7BC-7B9F865C6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1" y="69012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5721" y="1166843"/>
            <a:ext cx="66337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1950 году его </a:t>
            </a:r>
            <a:r>
              <a:rPr lang="ru-RU" sz="2400" dirty="0"/>
              <a:t>призвали в армию, и биография Николаева сделала крутой поворот</a:t>
            </a:r>
            <a:r>
              <a:rPr lang="ru-RU" sz="2400" dirty="0" smtClean="0"/>
              <a:t>. Сильного</a:t>
            </a:r>
            <a:r>
              <a:rPr lang="ru-RU" sz="2400" dirty="0"/>
              <a:t>, рослого молодого человека призвали в авиацию. После демобилизации он решил продолжить обучение, и стал курсантом школы воздушных стрелков, действующей в Черниговском военном училище. Отучившись положенный срок, грамотный и дисциплинированный летчик попал в Подмосковье. Его непосредственным командиром и наставником стал легендарный Александр </a:t>
            </a:r>
            <a:r>
              <a:rPr lang="ru-RU" sz="2400" dirty="0" err="1" smtClean="0"/>
              <a:t>Покрышкин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53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44529-B4D9-420A-9D60-560C773D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475" y="1375478"/>
            <a:ext cx="669193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481064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13199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Космонавтика</a:t>
            </a:r>
            <a:endParaRPr lang="ru-RU" sz="4000" b="1" dirty="0">
              <a:ln w="9525">
                <a:noFill/>
              </a:ln>
              <a:solidFill>
                <a:srgbClr val="13199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390" y="1281906"/>
            <a:ext cx="4870103" cy="480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C22AC3-85A2-4B79-A7BC-7B9F865C6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4732" y="474345"/>
            <a:ext cx="7401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Биография </a:t>
            </a:r>
            <a:r>
              <a:rPr lang="ru-RU" sz="2400" dirty="0" err="1"/>
              <a:t>Андрияна</a:t>
            </a:r>
            <a:r>
              <a:rPr lang="ru-RU" sz="2400" dirty="0"/>
              <a:t> Николаева круто изменилась 7 марта 1960 года. Положительные характеристики, которые дало ему командование по месту его службы, позволили стать одним из слушателей группы по подготовке космонавтов. Эта группа спустя некоторое время стала называться </a:t>
            </a:r>
            <a:r>
              <a:rPr lang="ru-RU" sz="2400" dirty="0" err="1"/>
              <a:t>Гагаринской.Николаев</a:t>
            </a:r>
            <a:r>
              <a:rPr lang="ru-RU" sz="2400" dirty="0"/>
              <a:t> прибыл в Звездный городок, участвовал в экспериментальном курсе подготовки, который разработали советские ученые, биологи и физиотерапевты. Затем его направили в Центральную авиационную больницу, где доктора пристально проверили состояние его здоровья. По итогам этих испытаний </a:t>
            </a:r>
            <a:r>
              <a:rPr lang="ru-RU" sz="2400" dirty="0" err="1"/>
              <a:t>Андриян</a:t>
            </a:r>
            <a:r>
              <a:rPr lang="ru-RU" sz="2400" dirty="0"/>
              <a:t> Николаев попал в состав первого отряда космонавтов Советского </a:t>
            </a:r>
            <a:r>
              <a:rPr lang="ru-RU" sz="2400" dirty="0" smtClean="0"/>
              <a:t>Союза.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0639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44529-B4D9-420A-9D60-560C773D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38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475" y="1375478"/>
            <a:ext cx="669193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36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481064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13199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Полет в космос</a:t>
            </a:r>
            <a:endParaRPr lang="ru-RU" sz="4000" b="1" dirty="0">
              <a:ln w="9525">
                <a:noFill/>
              </a:ln>
              <a:solidFill>
                <a:srgbClr val="13199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91" y="1670014"/>
            <a:ext cx="6213175" cy="35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C22AC3-85A2-4B79-A7BC-7B9F865C6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21" y="69012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3192" y="886939"/>
            <a:ext cx="73842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11 августа 1962 года стартовал первый многосуточный полет в космос, в котором были задействованы сразу два воздушных </a:t>
            </a:r>
            <a:r>
              <a:rPr lang="ru-RU" sz="2400" dirty="0" smtClean="0"/>
              <a:t>корабля: «Восток 3» и </a:t>
            </a:r>
            <a:r>
              <a:rPr lang="ru-RU" sz="2400" dirty="0"/>
              <a:t>«Восток 4». Продолжительность этого полета составила 94 часа и 22 минуты, за это время «Восток-3» сумел облететь вокруг Земли 64 раза. Это был первый рекорд по длительности полета. Николаев первым попробовал «космический обед», три раза в день питался специальными консервами, заваривал себе кофе. После возвращения на родную планету его имя занесли в Почетную книгу героизма и трудовой славы Чувашии. Николаеву первый раз присвоили звание Герой Советского </a:t>
            </a:r>
            <a:r>
              <a:rPr lang="ru-RU" sz="2400" dirty="0" smtClean="0"/>
              <a:t>Союза.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83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</TotalTime>
  <Words>406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Тамара В. Федорова</cp:lastModifiedBy>
  <cp:revision>86</cp:revision>
  <dcterms:created xsi:type="dcterms:W3CDTF">2013-11-19T05:52:05Z</dcterms:created>
  <dcterms:modified xsi:type="dcterms:W3CDTF">2025-09-05T07:01:11Z</dcterms:modified>
</cp:coreProperties>
</file>